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01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image" Target="../media/image1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image" Target="../media/image4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4" Type="http://schemas.openxmlformats.org/officeDocument/2006/relationships/image" Target="../media/image10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1.svg"/><Relationship Id="rId1" Type="http://schemas.openxmlformats.org/officeDocument/2006/relationships/image" Target="../media/image5.svg"/><Relationship Id="rId4" Type="http://schemas.openxmlformats.org/officeDocument/2006/relationships/image" Target="../media/image12.sv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image" Target="../media/image5.svg"/><Relationship Id="rId4" Type="http://schemas.openxmlformats.org/officeDocument/2006/relationships/image" Target="../media/image15.svg"/></Relationships>
</file>

<file path=ppt/diagrams/_rels/data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diagrams/_rels/data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svg"/><Relationship Id="rId1" Type="http://schemas.openxmlformats.org/officeDocument/2006/relationships/image" Target="../media/image22.svg"/><Relationship Id="rId5" Type="http://schemas.openxmlformats.org/officeDocument/2006/relationships/image" Target="../media/image26.svg"/><Relationship Id="rId4" Type="http://schemas.openxmlformats.org/officeDocument/2006/relationships/image" Target="../media/image25.svg"/></Relationships>
</file>

<file path=ppt/diagrams/_rels/data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svg"/><Relationship Id="rId1" Type="http://schemas.openxmlformats.org/officeDocument/2006/relationships/image" Target="../media/image27.svg"/><Relationship Id="rId5" Type="http://schemas.openxmlformats.org/officeDocument/2006/relationships/image" Target="../media/image30.svg"/><Relationship Id="rId4" Type="http://schemas.openxmlformats.org/officeDocument/2006/relationships/image" Target="../media/image17.svg"/></Relationships>
</file>

<file path=ppt/diagrams/_rels/data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23.svg"/><Relationship Id="rId1" Type="http://schemas.openxmlformats.org/officeDocument/2006/relationships/image" Target="../media/image31.svg"/><Relationship Id="rId4" Type="http://schemas.openxmlformats.org/officeDocument/2006/relationships/image" Target="../media/image22.svg"/></Relationships>
</file>

<file path=ppt/diagrams/_rels/data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13.svg"/><Relationship Id="rId1" Type="http://schemas.openxmlformats.org/officeDocument/2006/relationships/image" Target="../media/image12.svg"/><Relationship Id="rId4" Type="http://schemas.openxmlformats.org/officeDocument/2006/relationships/image" Target="../media/image34.svg"/></Relationships>
</file>

<file path=ppt/diagrams/_rels/data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svg"/><Relationship Id="rId1" Type="http://schemas.openxmlformats.org/officeDocument/2006/relationships/image" Target="../media/image35.svg"/><Relationship Id="rId5" Type="http://schemas.openxmlformats.org/officeDocument/2006/relationships/image" Target="../media/image29.svg"/><Relationship Id="rId4" Type="http://schemas.openxmlformats.org/officeDocument/2006/relationships/image" Target="../media/image38.svg"/></Relationships>
</file>

<file path=ppt/diagrams/_rels/data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svg"/><Relationship Id="rId1" Type="http://schemas.openxmlformats.org/officeDocument/2006/relationships/image" Target="../media/image5.svg"/><Relationship Id="rId4" Type="http://schemas.openxmlformats.org/officeDocument/2006/relationships/image" Target="../media/image17.svg"/></Relationships>
</file>

<file path=ppt/diagrams/_rels/data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10.svg"/><Relationship Id="rId1" Type="http://schemas.openxmlformats.org/officeDocument/2006/relationships/image" Target="../media/image41.svg"/><Relationship Id="rId5" Type="http://schemas.openxmlformats.org/officeDocument/2006/relationships/image" Target="../media/image8.svg"/><Relationship Id="rId4" Type="http://schemas.openxmlformats.org/officeDocument/2006/relationships/image" Target="../media/image42.svg"/></Relationships>
</file>

<file path=ppt/diagrams/_rels/data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37.svg"/><Relationship Id="rId1" Type="http://schemas.openxmlformats.org/officeDocument/2006/relationships/image" Target="../media/image43.svg"/><Relationship Id="rId4" Type="http://schemas.openxmlformats.org/officeDocument/2006/relationships/image" Target="../media/image5.svg"/></Relationships>
</file>

<file path=ppt/diagrams/_rels/data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3" Type="http://schemas.openxmlformats.org/officeDocument/2006/relationships/image" Target="../media/image45.svg"/><Relationship Id="rId7" Type="http://schemas.openxmlformats.org/officeDocument/2006/relationships/image" Target="../media/image16.svg"/><Relationship Id="rId2" Type="http://schemas.openxmlformats.org/officeDocument/2006/relationships/image" Target="../media/image22.svg"/><Relationship Id="rId1" Type="http://schemas.openxmlformats.org/officeDocument/2006/relationships/image" Target="../media/image3.svg"/><Relationship Id="rId6" Type="http://schemas.openxmlformats.org/officeDocument/2006/relationships/image" Target="../media/image20.svg"/><Relationship Id="rId5" Type="http://schemas.openxmlformats.org/officeDocument/2006/relationships/image" Target="../media/image47.svg"/><Relationship Id="rId4" Type="http://schemas.openxmlformats.org/officeDocument/2006/relationships/image" Target="../media/image46.svg"/></Relationships>
</file>

<file path=ppt/diagrams/_rels/data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41.svg"/><Relationship Id="rId1" Type="http://schemas.openxmlformats.org/officeDocument/2006/relationships/image" Target="../media/image49.svg"/></Relationships>
</file>

<file path=ppt/diagrams/_rels/data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50.svg"/><Relationship Id="rId1" Type="http://schemas.openxmlformats.org/officeDocument/2006/relationships/image" Target="../media/image12.svg"/><Relationship Id="rId5" Type="http://schemas.openxmlformats.org/officeDocument/2006/relationships/image" Target="../media/image51.svg"/><Relationship Id="rId4" Type="http://schemas.openxmlformats.org/officeDocument/2006/relationships/image" Target="../media/image48.svg"/></Relationships>
</file>

<file path=ppt/diagrams/_rels/data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svg"/><Relationship Id="rId2" Type="http://schemas.openxmlformats.org/officeDocument/2006/relationships/image" Target="../media/image5.svg"/><Relationship Id="rId1" Type="http://schemas.openxmlformats.org/officeDocument/2006/relationships/image" Target="../media/image1.svg"/><Relationship Id="rId4" Type="http://schemas.openxmlformats.org/officeDocument/2006/relationships/image" Target="../media/image53.svg"/></Relationships>
</file>

<file path=ppt/diagrams/_rels/data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54.svg"/><Relationship Id="rId1" Type="http://schemas.openxmlformats.org/officeDocument/2006/relationships/image" Target="../media/image4.svg"/><Relationship Id="rId5" Type="http://schemas.openxmlformats.org/officeDocument/2006/relationships/image" Target="../media/image34.svg"/><Relationship Id="rId4" Type="http://schemas.openxmlformats.org/officeDocument/2006/relationships/image" Target="../media/image18.svg"/></Relationships>
</file>

<file path=ppt/diagrams/_rels/data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svg"/><Relationship Id="rId1" Type="http://schemas.openxmlformats.org/officeDocument/2006/relationships/image" Target="../media/image55.svg"/><Relationship Id="rId5" Type="http://schemas.openxmlformats.org/officeDocument/2006/relationships/image" Target="../media/image4.svg"/><Relationship Id="rId4" Type="http://schemas.openxmlformats.org/officeDocument/2006/relationships/image" Target="../media/image5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image" Target="../media/image1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image" Target="../media/image4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4" Type="http://schemas.openxmlformats.org/officeDocument/2006/relationships/image" Target="../media/image10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1.svg"/><Relationship Id="rId1" Type="http://schemas.openxmlformats.org/officeDocument/2006/relationships/image" Target="../media/image5.svg"/><Relationship Id="rId4" Type="http://schemas.openxmlformats.org/officeDocument/2006/relationships/image" Target="../media/image12.sv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image" Target="../media/image5.svg"/><Relationship Id="rId4" Type="http://schemas.openxmlformats.org/officeDocument/2006/relationships/image" Target="../media/image15.svg"/></Relationships>
</file>

<file path=ppt/diagrams/_rels/drawing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diagrams/_rels/drawing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svg"/><Relationship Id="rId1" Type="http://schemas.openxmlformats.org/officeDocument/2006/relationships/image" Target="../media/image22.svg"/><Relationship Id="rId5" Type="http://schemas.openxmlformats.org/officeDocument/2006/relationships/image" Target="../media/image26.svg"/><Relationship Id="rId4" Type="http://schemas.openxmlformats.org/officeDocument/2006/relationships/image" Target="../media/image25.svg"/></Relationships>
</file>

<file path=ppt/diagrams/_rels/drawing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svg"/><Relationship Id="rId1" Type="http://schemas.openxmlformats.org/officeDocument/2006/relationships/image" Target="../media/image27.svg"/><Relationship Id="rId5" Type="http://schemas.openxmlformats.org/officeDocument/2006/relationships/image" Target="../media/image30.svg"/><Relationship Id="rId4" Type="http://schemas.openxmlformats.org/officeDocument/2006/relationships/image" Target="../media/image17.svg"/></Relationships>
</file>

<file path=ppt/diagrams/_rels/drawing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23.svg"/><Relationship Id="rId1" Type="http://schemas.openxmlformats.org/officeDocument/2006/relationships/image" Target="../media/image31.svg"/><Relationship Id="rId4" Type="http://schemas.openxmlformats.org/officeDocument/2006/relationships/image" Target="../media/image22.svg"/></Relationships>
</file>

<file path=ppt/diagrams/_rels/drawing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13.svg"/><Relationship Id="rId1" Type="http://schemas.openxmlformats.org/officeDocument/2006/relationships/image" Target="../media/image12.svg"/><Relationship Id="rId4" Type="http://schemas.openxmlformats.org/officeDocument/2006/relationships/image" Target="../media/image34.svg"/></Relationships>
</file>

<file path=ppt/diagrams/_rels/drawing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svg"/><Relationship Id="rId1" Type="http://schemas.openxmlformats.org/officeDocument/2006/relationships/image" Target="../media/image35.svg"/><Relationship Id="rId5" Type="http://schemas.openxmlformats.org/officeDocument/2006/relationships/image" Target="../media/image29.svg"/><Relationship Id="rId4" Type="http://schemas.openxmlformats.org/officeDocument/2006/relationships/image" Target="../media/image38.svg"/></Relationships>
</file>

<file path=ppt/diagrams/_rels/drawing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svg"/><Relationship Id="rId1" Type="http://schemas.openxmlformats.org/officeDocument/2006/relationships/image" Target="../media/image5.svg"/><Relationship Id="rId4" Type="http://schemas.openxmlformats.org/officeDocument/2006/relationships/image" Target="../media/image17.svg"/></Relationships>
</file>

<file path=ppt/diagrams/_rels/drawing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10.svg"/><Relationship Id="rId1" Type="http://schemas.openxmlformats.org/officeDocument/2006/relationships/image" Target="../media/image41.svg"/><Relationship Id="rId5" Type="http://schemas.openxmlformats.org/officeDocument/2006/relationships/image" Target="../media/image8.svg"/><Relationship Id="rId4" Type="http://schemas.openxmlformats.org/officeDocument/2006/relationships/image" Target="../media/image42.svg"/></Relationships>
</file>

<file path=ppt/diagrams/_rels/drawing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37.svg"/><Relationship Id="rId1" Type="http://schemas.openxmlformats.org/officeDocument/2006/relationships/image" Target="../media/image43.svg"/><Relationship Id="rId4" Type="http://schemas.openxmlformats.org/officeDocument/2006/relationships/image" Target="../media/image5.svg"/></Relationships>
</file>

<file path=ppt/diagrams/_rels/drawing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3" Type="http://schemas.openxmlformats.org/officeDocument/2006/relationships/image" Target="../media/image45.svg"/><Relationship Id="rId7" Type="http://schemas.openxmlformats.org/officeDocument/2006/relationships/image" Target="../media/image16.svg"/><Relationship Id="rId2" Type="http://schemas.openxmlformats.org/officeDocument/2006/relationships/image" Target="../media/image22.svg"/><Relationship Id="rId1" Type="http://schemas.openxmlformats.org/officeDocument/2006/relationships/image" Target="../media/image3.svg"/><Relationship Id="rId6" Type="http://schemas.openxmlformats.org/officeDocument/2006/relationships/image" Target="../media/image20.svg"/><Relationship Id="rId5" Type="http://schemas.openxmlformats.org/officeDocument/2006/relationships/image" Target="../media/image47.svg"/><Relationship Id="rId4" Type="http://schemas.openxmlformats.org/officeDocument/2006/relationships/image" Target="../media/image46.svg"/></Relationships>
</file>

<file path=ppt/diagrams/_rels/drawing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41.svg"/><Relationship Id="rId1" Type="http://schemas.openxmlformats.org/officeDocument/2006/relationships/image" Target="../media/image49.svg"/></Relationships>
</file>

<file path=ppt/diagrams/_rels/drawing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50.svg"/><Relationship Id="rId1" Type="http://schemas.openxmlformats.org/officeDocument/2006/relationships/image" Target="../media/image12.svg"/><Relationship Id="rId5" Type="http://schemas.openxmlformats.org/officeDocument/2006/relationships/image" Target="../media/image51.svg"/><Relationship Id="rId4" Type="http://schemas.openxmlformats.org/officeDocument/2006/relationships/image" Target="../media/image48.svg"/></Relationships>
</file>

<file path=ppt/diagrams/_rels/drawing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svg"/><Relationship Id="rId2" Type="http://schemas.openxmlformats.org/officeDocument/2006/relationships/image" Target="../media/image5.svg"/><Relationship Id="rId1" Type="http://schemas.openxmlformats.org/officeDocument/2006/relationships/image" Target="../media/image1.svg"/><Relationship Id="rId4" Type="http://schemas.openxmlformats.org/officeDocument/2006/relationships/image" Target="../media/image53.svg"/></Relationships>
</file>

<file path=ppt/diagrams/_rels/drawing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54.svg"/><Relationship Id="rId1" Type="http://schemas.openxmlformats.org/officeDocument/2006/relationships/image" Target="../media/image4.svg"/><Relationship Id="rId5" Type="http://schemas.openxmlformats.org/officeDocument/2006/relationships/image" Target="../media/image34.svg"/><Relationship Id="rId4" Type="http://schemas.openxmlformats.org/officeDocument/2006/relationships/image" Target="../media/image18.svg"/></Relationships>
</file>

<file path=ppt/diagrams/_rels/drawing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svg"/><Relationship Id="rId1" Type="http://schemas.openxmlformats.org/officeDocument/2006/relationships/image" Target="../media/image55.svg"/><Relationship Id="rId5" Type="http://schemas.openxmlformats.org/officeDocument/2006/relationships/image" Target="../media/image4.svg"/><Relationship Id="rId4" Type="http://schemas.openxmlformats.org/officeDocument/2006/relationships/image" Target="../media/image5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36E90B-A999-4040-B5A5-7FABFE1BB265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CE356531-655C-41EF-AA62-D940D343C7B3}">
      <dgm:prSet/>
      <dgm:spPr/>
      <dgm:t>
        <a:bodyPr/>
        <a:lstStyle/>
        <a:p>
          <a:r>
            <a:rPr lang="en-US"/>
            <a:t>Career development conversations do not have to be formal, complicated, or tied to a promotion.</a:t>
          </a:r>
        </a:p>
      </dgm:t>
    </dgm:pt>
    <dgm:pt modelId="{3E642051-B08C-4EE6-9CC7-E73AE23A8A02}" type="parTrans" cxnId="{7DA4DAE2-3004-4864-A35D-F38EE894B47B}">
      <dgm:prSet/>
      <dgm:spPr/>
      <dgm:t>
        <a:bodyPr/>
        <a:lstStyle/>
        <a:p>
          <a:endParaRPr lang="en-US"/>
        </a:p>
      </dgm:t>
    </dgm:pt>
    <dgm:pt modelId="{BDF23BAD-FEC8-4203-B330-04D908E429EA}" type="sibTrans" cxnId="{7DA4DAE2-3004-4864-A35D-F38EE894B47B}">
      <dgm:prSet/>
      <dgm:spPr/>
      <dgm:t>
        <a:bodyPr/>
        <a:lstStyle/>
        <a:p>
          <a:endParaRPr lang="en-US"/>
        </a:p>
      </dgm:t>
    </dgm:pt>
    <dgm:pt modelId="{92CE1861-3EE8-4576-B1B0-20FB1B2CBD42}">
      <dgm:prSet/>
      <dgm:spPr/>
      <dgm:t>
        <a:bodyPr/>
        <a:lstStyle/>
        <a:p>
          <a:r>
            <a:rPr lang="en-US"/>
            <a:t>The best leaders regularly talk with employees about performance, strengths, interests, growth, and future contribution.</a:t>
          </a:r>
        </a:p>
      </dgm:t>
    </dgm:pt>
    <dgm:pt modelId="{EEC13471-BDE2-4F02-873F-5D2D5545CA41}" type="parTrans" cxnId="{FC536C1A-4E30-44BC-8333-44CE0D4E498C}">
      <dgm:prSet/>
      <dgm:spPr/>
      <dgm:t>
        <a:bodyPr/>
        <a:lstStyle/>
        <a:p>
          <a:endParaRPr lang="en-US"/>
        </a:p>
      </dgm:t>
    </dgm:pt>
    <dgm:pt modelId="{03CD5F53-453C-4C63-8415-AB22A4FB4AEE}" type="sibTrans" cxnId="{FC536C1A-4E30-44BC-8333-44CE0D4E498C}">
      <dgm:prSet/>
      <dgm:spPr/>
      <dgm:t>
        <a:bodyPr/>
        <a:lstStyle/>
        <a:p>
          <a:endParaRPr lang="en-US"/>
        </a:p>
      </dgm:t>
    </dgm:pt>
    <dgm:pt modelId="{87533972-01C8-4F61-9593-DEEDB45B5E27}">
      <dgm:prSet/>
      <dgm:spPr/>
      <dgm:t>
        <a:bodyPr/>
        <a:lstStyle/>
        <a:p>
          <a:r>
            <a:rPr lang="en-US"/>
            <a:t>This session provides a practical framework for conversations that improve performance today while helping employees see a future with the organization.</a:t>
          </a:r>
        </a:p>
      </dgm:t>
    </dgm:pt>
    <dgm:pt modelId="{6C18E21A-CCCD-4D13-874B-DA6920624035}" type="parTrans" cxnId="{573358F8-EF2F-4F7D-8634-DB6F391C9F3B}">
      <dgm:prSet/>
      <dgm:spPr/>
      <dgm:t>
        <a:bodyPr/>
        <a:lstStyle/>
        <a:p>
          <a:endParaRPr lang="en-US"/>
        </a:p>
      </dgm:t>
    </dgm:pt>
    <dgm:pt modelId="{932AFA3B-10FA-4B1D-B153-E4DAC1D07EE8}" type="sibTrans" cxnId="{573358F8-EF2F-4F7D-8634-DB6F391C9F3B}">
      <dgm:prSet/>
      <dgm:spPr/>
      <dgm:t>
        <a:bodyPr/>
        <a:lstStyle/>
        <a:p>
          <a:endParaRPr lang="en-US"/>
        </a:p>
      </dgm:t>
    </dgm:pt>
    <dgm:pt modelId="{AFC4C385-1BF2-40BE-88CE-801CF706184B}" type="pres">
      <dgm:prSet presAssocID="{8836E90B-A999-4040-B5A5-7FABFE1BB265}" presName="root" presStyleCnt="0">
        <dgm:presLayoutVars>
          <dgm:dir/>
          <dgm:resizeHandles val="exact"/>
        </dgm:presLayoutVars>
      </dgm:prSet>
      <dgm:spPr/>
    </dgm:pt>
    <dgm:pt modelId="{BA19514D-BE42-4AA1-9AFA-FEE5FCA65281}" type="pres">
      <dgm:prSet presAssocID="{CE356531-655C-41EF-AA62-D940D343C7B3}" presName="compNode" presStyleCnt="0"/>
      <dgm:spPr/>
    </dgm:pt>
    <dgm:pt modelId="{D368A3C5-C21B-447A-9AA0-A8FE632E91CB}" type="pres">
      <dgm:prSet presAssocID="{CE356531-655C-41EF-AA62-D940D343C7B3}" presName="bgRect" presStyleLbl="bgShp" presStyleIdx="0" presStyleCnt="3"/>
      <dgm:spPr/>
    </dgm:pt>
    <dgm:pt modelId="{C9C21CA2-19DC-420F-9C5F-11C4704016E8}" type="pres">
      <dgm:prSet presAssocID="{CE356531-655C-41EF-AA62-D940D343C7B3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4EDC21DC-3F55-4C96-9AF5-DE2678E7EA83}" type="pres">
      <dgm:prSet presAssocID="{CE356531-655C-41EF-AA62-D940D343C7B3}" presName="spaceRect" presStyleCnt="0"/>
      <dgm:spPr/>
    </dgm:pt>
    <dgm:pt modelId="{8811BBB7-ED7F-496B-9EBB-0AD78837F18F}" type="pres">
      <dgm:prSet presAssocID="{CE356531-655C-41EF-AA62-D940D343C7B3}" presName="parTx" presStyleLbl="revTx" presStyleIdx="0" presStyleCnt="3">
        <dgm:presLayoutVars>
          <dgm:chMax val="0"/>
          <dgm:chPref val="0"/>
        </dgm:presLayoutVars>
      </dgm:prSet>
      <dgm:spPr/>
    </dgm:pt>
    <dgm:pt modelId="{EA2E8AC2-EAFB-4DD1-998B-3022600F7C6B}" type="pres">
      <dgm:prSet presAssocID="{BDF23BAD-FEC8-4203-B330-04D908E429EA}" presName="sibTrans" presStyleCnt="0"/>
      <dgm:spPr/>
    </dgm:pt>
    <dgm:pt modelId="{31BECA45-A4D7-41BD-9421-AF1CF159A66A}" type="pres">
      <dgm:prSet presAssocID="{92CE1861-3EE8-4576-B1B0-20FB1B2CBD42}" presName="compNode" presStyleCnt="0"/>
      <dgm:spPr/>
    </dgm:pt>
    <dgm:pt modelId="{69EADB8A-0FB8-413E-A266-F56713FE6B09}" type="pres">
      <dgm:prSet presAssocID="{92CE1861-3EE8-4576-B1B0-20FB1B2CBD42}" presName="bgRect" presStyleLbl="bgShp" presStyleIdx="1" presStyleCnt="3"/>
      <dgm:spPr/>
    </dgm:pt>
    <dgm:pt modelId="{BE724651-BA62-4E3A-966A-0E7788D78357}" type="pres">
      <dgm:prSet presAssocID="{92CE1861-3EE8-4576-B1B0-20FB1B2CBD42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ycle with People"/>
        </a:ext>
      </dgm:extLst>
    </dgm:pt>
    <dgm:pt modelId="{F4F06EF0-D430-461A-9256-1F10300ABE91}" type="pres">
      <dgm:prSet presAssocID="{92CE1861-3EE8-4576-B1B0-20FB1B2CBD42}" presName="spaceRect" presStyleCnt="0"/>
      <dgm:spPr/>
    </dgm:pt>
    <dgm:pt modelId="{CEB41DE0-7C76-48B4-9D0A-1591A5048A9C}" type="pres">
      <dgm:prSet presAssocID="{92CE1861-3EE8-4576-B1B0-20FB1B2CBD42}" presName="parTx" presStyleLbl="revTx" presStyleIdx="1" presStyleCnt="3">
        <dgm:presLayoutVars>
          <dgm:chMax val="0"/>
          <dgm:chPref val="0"/>
        </dgm:presLayoutVars>
      </dgm:prSet>
      <dgm:spPr/>
    </dgm:pt>
    <dgm:pt modelId="{DB582496-F341-4844-92F5-92560A01A277}" type="pres">
      <dgm:prSet presAssocID="{03CD5F53-453C-4C63-8415-AB22A4FB4AEE}" presName="sibTrans" presStyleCnt="0"/>
      <dgm:spPr/>
    </dgm:pt>
    <dgm:pt modelId="{2A9D6864-9295-4378-AD70-C85E78D91822}" type="pres">
      <dgm:prSet presAssocID="{87533972-01C8-4F61-9593-DEEDB45B5E27}" presName="compNode" presStyleCnt="0"/>
      <dgm:spPr/>
    </dgm:pt>
    <dgm:pt modelId="{3E9165FD-DC18-48C2-AF5B-977BBE18AE35}" type="pres">
      <dgm:prSet presAssocID="{87533972-01C8-4F61-9593-DEEDB45B5E27}" presName="bgRect" presStyleLbl="bgShp" presStyleIdx="2" presStyleCnt="3"/>
      <dgm:spPr/>
    </dgm:pt>
    <dgm:pt modelId="{172BC135-7207-42B3-AF71-1F95DF3E144F}" type="pres">
      <dgm:prSet presAssocID="{87533972-01C8-4F61-9593-DEEDB45B5E27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0627BE8E-E5D0-4798-9BF8-DE5BDC3A3DCB}" type="pres">
      <dgm:prSet presAssocID="{87533972-01C8-4F61-9593-DEEDB45B5E27}" presName="spaceRect" presStyleCnt="0"/>
      <dgm:spPr/>
    </dgm:pt>
    <dgm:pt modelId="{BD472A19-C827-441D-855E-86036C322B96}" type="pres">
      <dgm:prSet presAssocID="{87533972-01C8-4F61-9593-DEEDB45B5E27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EE29AC16-BE75-4951-8D29-B69C9D605C9A}" type="presOf" srcId="{87533972-01C8-4F61-9593-DEEDB45B5E27}" destId="{BD472A19-C827-441D-855E-86036C322B96}" srcOrd="0" destOrd="0" presId="urn:microsoft.com/office/officeart/2018/2/layout/IconVerticalSolidList"/>
    <dgm:cxn modelId="{FC536C1A-4E30-44BC-8333-44CE0D4E498C}" srcId="{8836E90B-A999-4040-B5A5-7FABFE1BB265}" destId="{92CE1861-3EE8-4576-B1B0-20FB1B2CBD42}" srcOrd="1" destOrd="0" parTransId="{EEC13471-BDE2-4F02-873F-5D2D5545CA41}" sibTransId="{03CD5F53-453C-4C63-8415-AB22A4FB4AEE}"/>
    <dgm:cxn modelId="{DF455F8E-40AB-4A95-8C90-3DCA1DF0E8CD}" type="presOf" srcId="{92CE1861-3EE8-4576-B1B0-20FB1B2CBD42}" destId="{CEB41DE0-7C76-48B4-9D0A-1591A5048A9C}" srcOrd="0" destOrd="0" presId="urn:microsoft.com/office/officeart/2018/2/layout/IconVerticalSolidList"/>
    <dgm:cxn modelId="{53C55095-FC90-416B-A780-06B9FEB1EB79}" type="presOf" srcId="{CE356531-655C-41EF-AA62-D940D343C7B3}" destId="{8811BBB7-ED7F-496B-9EBB-0AD78837F18F}" srcOrd="0" destOrd="0" presId="urn:microsoft.com/office/officeart/2018/2/layout/IconVerticalSolidList"/>
    <dgm:cxn modelId="{7DA4DAE2-3004-4864-A35D-F38EE894B47B}" srcId="{8836E90B-A999-4040-B5A5-7FABFE1BB265}" destId="{CE356531-655C-41EF-AA62-D940D343C7B3}" srcOrd="0" destOrd="0" parTransId="{3E642051-B08C-4EE6-9CC7-E73AE23A8A02}" sibTransId="{BDF23BAD-FEC8-4203-B330-04D908E429EA}"/>
    <dgm:cxn modelId="{B285B4E4-C250-451C-8951-AC32EB4FE4FC}" type="presOf" srcId="{8836E90B-A999-4040-B5A5-7FABFE1BB265}" destId="{AFC4C385-1BF2-40BE-88CE-801CF706184B}" srcOrd="0" destOrd="0" presId="urn:microsoft.com/office/officeart/2018/2/layout/IconVerticalSolidList"/>
    <dgm:cxn modelId="{573358F8-EF2F-4F7D-8634-DB6F391C9F3B}" srcId="{8836E90B-A999-4040-B5A5-7FABFE1BB265}" destId="{87533972-01C8-4F61-9593-DEEDB45B5E27}" srcOrd="2" destOrd="0" parTransId="{6C18E21A-CCCD-4D13-874B-DA6920624035}" sibTransId="{932AFA3B-10FA-4B1D-B153-E4DAC1D07EE8}"/>
    <dgm:cxn modelId="{876CF8C6-7DA6-4BD0-A27C-786B3EE6186C}" type="presParOf" srcId="{AFC4C385-1BF2-40BE-88CE-801CF706184B}" destId="{BA19514D-BE42-4AA1-9AFA-FEE5FCA65281}" srcOrd="0" destOrd="0" presId="urn:microsoft.com/office/officeart/2018/2/layout/IconVerticalSolidList"/>
    <dgm:cxn modelId="{BFD6FCBE-2FF9-4218-B977-F1C6E863BFFE}" type="presParOf" srcId="{BA19514D-BE42-4AA1-9AFA-FEE5FCA65281}" destId="{D368A3C5-C21B-447A-9AA0-A8FE632E91CB}" srcOrd="0" destOrd="0" presId="urn:microsoft.com/office/officeart/2018/2/layout/IconVerticalSolidList"/>
    <dgm:cxn modelId="{D515F749-D0F8-4AEE-A904-6B85E2456DAD}" type="presParOf" srcId="{BA19514D-BE42-4AA1-9AFA-FEE5FCA65281}" destId="{C9C21CA2-19DC-420F-9C5F-11C4704016E8}" srcOrd="1" destOrd="0" presId="urn:microsoft.com/office/officeart/2018/2/layout/IconVerticalSolidList"/>
    <dgm:cxn modelId="{5B49BAA0-078B-4546-966D-AF181B6D9969}" type="presParOf" srcId="{BA19514D-BE42-4AA1-9AFA-FEE5FCA65281}" destId="{4EDC21DC-3F55-4C96-9AF5-DE2678E7EA83}" srcOrd="2" destOrd="0" presId="urn:microsoft.com/office/officeart/2018/2/layout/IconVerticalSolidList"/>
    <dgm:cxn modelId="{4F857D81-EFA3-4D7D-86E4-DAAA14978980}" type="presParOf" srcId="{BA19514D-BE42-4AA1-9AFA-FEE5FCA65281}" destId="{8811BBB7-ED7F-496B-9EBB-0AD78837F18F}" srcOrd="3" destOrd="0" presId="urn:microsoft.com/office/officeart/2018/2/layout/IconVerticalSolidList"/>
    <dgm:cxn modelId="{B3D0CF62-EDE7-4639-AACA-3F4BF1ECE07E}" type="presParOf" srcId="{AFC4C385-1BF2-40BE-88CE-801CF706184B}" destId="{EA2E8AC2-EAFB-4DD1-998B-3022600F7C6B}" srcOrd="1" destOrd="0" presId="urn:microsoft.com/office/officeart/2018/2/layout/IconVerticalSolidList"/>
    <dgm:cxn modelId="{9210D064-686B-4684-8AB7-5414A5EAA9C7}" type="presParOf" srcId="{AFC4C385-1BF2-40BE-88CE-801CF706184B}" destId="{31BECA45-A4D7-41BD-9421-AF1CF159A66A}" srcOrd="2" destOrd="0" presId="urn:microsoft.com/office/officeart/2018/2/layout/IconVerticalSolidList"/>
    <dgm:cxn modelId="{E964CF56-2350-435C-B9D1-5E50ACA0E764}" type="presParOf" srcId="{31BECA45-A4D7-41BD-9421-AF1CF159A66A}" destId="{69EADB8A-0FB8-413E-A266-F56713FE6B09}" srcOrd="0" destOrd="0" presId="urn:microsoft.com/office/officeart/2018/2/layout/IconVerticalSolidList"/>
    <dgm:cxn modelId="{D47E011B-996B-4B3E-BD69-7F1FF2FD6705}" type="presParOf" srcId="{31BECA45-A4D7-41BD-9421-AF1CF159A66A}" destId="{BE724651-BA62-4E3A-966A-0E7788D78357}" srcOrd="1" destOrd="0" presId="urn:microsoft.com/office/officeart/2018/2/layout/IconVerticalSolidList"/>
    <dgm:cxn modelId="{033E6048-F9BD-4485-8D46-FB85FC55B5A7}" type="presParOf" srcId="{31BECA45-A4D7-41BD-9421-AF1CF159A66A}" destId="{F4F06EF0-D430-461A-9256-1F10300ABE91}" srcOrd="2" destOrd="0" presId="urn:microsoft.com/office/officeart/2018/2/layout/IconVerticalSolidList"/>
    <dgm:cxn modelId="{35EF4061-5E56-4937-A2DB-72A388C3AE1B}" type="presParOf" srcId="{31BECA45-A4D7-41BD-9421-AF1CF159A66A}" destId="{CEB41DE0-7C76-48B4-9D0A-1591A5048A9C}" srcOrd="3" destOrd="0" presId="urn:microsoft.com/office/officeart/2018/2/layout/IconVerticalSolidList"/>
    <dgm:cxn modelId="{67D78AF4-5D12-4AAF-925D-55756E0661E9}" type="presParOf" srcId="{AFC4C385-1BF2-40BE-88CE-801CF706184B}" destId="{DB582496-F341-4844-92F5-92560A01A277}" srcOrd="3" destOrd="0" presId="urn:microsoft.com/office/officeart/2018/2/layout/IconVerticalSolidList"/>
    <dgm:cxn modelId="{DFD49D9F-3483-467B-9335-39D2384F07FB}" type="presParOf" srcId="{AFC4C385-1BF2-40BE-88CE-801CF706184B}" destId="{2A9D6864-9295-4378-AD70-C85E78D91822}" srcOrd="4" destOrd="0" presId="urn:microsoft.com/office/officeart/2018/2/layout/IconVerticalSolidList"/>
    <dgm:cxn modelId="{633B07EE-4318-427E-B9AD-11931608971C}" type="presParOf" srcId="{2A9D6864-9295-4378-AD70-C85E78D91822}" destId="{3E9165FD-DC18-48C2-AF5B-977BBE18AE35}" srcOrd="0" destOrd="0" presId="urn:microsoft.com/office/officeart/2018/2/layout/IconVerticalSolidList"/>
    <dgm:cxn modelId="{F93FF97C-5FFD-4B4C-8876-6BE58CD4051A}" type="presParOf" srcId="{2A9D6864-9295-4378-AD70-C85E78D91822}" destId="{172BC135-7207-42B3-AF71-1F95DF3E144F}" srcOrd="1" destOrd="0" presId="urn:microsoft.com/office/officeart/2018/2/layout/IconVerticalSolidList"/>
    <dgm:cxn modelId="{C3707381-4BA8-47C0-BD72-58F93F53E831}" type="presParOf" srcId="{2A9D6864-9295-4378-AD70-C85E78D91822}" destId="{0627BE8E-E5D0-4798-9BF8-DE5BDC3A3DCB}" srcOrd="2" destOrd="0" presId="urn:microsoft.com/office/officeart/2018/2/layout/IconVerticalSolidList"/>
    <dgm:cxn modelId="{850A6BFE-4DBF-4A05-8C3E-42DD73790D9B}" type="presParOf" srcId="{2A9D6864-9295-4378-AD70-C85E78D91822}" destId="{BD472A19-C827-441D-855E-86036C322B9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2E3E536-F173-4F4D-894E-6B89699204A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D820C2E-F1BE-4D15-8D25-24F9F97F7B1F}">
      <dgm:prSet/>
      <dgm:spPr/>
      <dgm:t>
        <a:bodyPr/>
        <a:lstStyle/>
        <a:p>
          <a:r>
            <a:rPr lang="en-US"/>
            <a:t>Conduct effective performance and development discussions.</a:t>
          </a:r>
        </a:p>
      </dgm:t>
    </dgm:pt>
    <dgm:pt modelId="{9CBF6AD2-DECE-4304-B164-036E363FDDBC}" type="parTrans" cxnId="{A9A32AE5-B31C-4F21-A90E-8359CFDA7C39}">
      <dgm:prSet/>
      <dgm:spPr/>
      <dgm:t>
        <a:bodyPr/>
        <a:lstStyle/>
        <a:p>
          <a:endParaRPr lang="en-US"/>
        </a:p>
      </dgm:t>
    </dgm:pt>
    <dgm:pt modelId="{19771A40-0E8C-4A16-A830-EBFB0B34F41B}" type="sibTrans" cxnId="{A9A32AE5-B31C-4F21-A90E-8359CFDA7C39}">
      <dgm:prSet/>
      <dgm:spPr/>
      <dgm:t>
        <a:bodyPr/>
        <a:lstStyle/>
        <a:p>
          <a:endParaRPr lang="en-US"/>
        </a:p>
      </dgm:t>
    </dgm:pt>
    <dgm:pt modelId="{D1B26D03-8187-4119-A773-E260486D7D06}">
      <dgm:prSet/>
      <dgm:spPr/>
      <dgm:t>
        <a:bodyPr/>
        <a:lstStyle/>
        <a:p>
          <a:r>
            <a:rPr lang="en-US"/>
            <a:t>Identify meaningful growth opportunities for employees.</a:t>
          </a:r>
        </a:p>
      </dgm:t>
    </dgm:pt>
    <dgm:pt modelId="{121B04B3-F02D-4497-AB17-D8F32B902F41}" type="parTrans" cxnId="{ED54E74B-4070-4A00-BF99-3A2C4D63B61D}">
      <dgm:prSet/>
      <dgm:spPr/>
      <dgm:t>
        <a:bodyPr/>
        <a:lstStyle/>
        <a:p>
          <a:endParaRPr lang="en-US"/>
        </a:p>
      </dgm:t>
    </dgm:pt>
    <dgm:pt modelId="{410D376C-D861-400B-9DE9-B2C2D514D7C2}" type="sibTrans" cxnId="{ED54E74B-4070-4A00-BF99-3A2C4D63B61D}">
      <dgm:prSet/>
      <dgm:spPr/>
      <dgm:t>
        <a:bodyPr/>
        <a:lstStyle/>
        <a:p>
          <a:endParaRPr lang="en-US"/>
        </a:p>
      </dgm:t>
    </dgm:pt>
    <dgm:pt modelId="{BBA71B6A-6799-4485-8281-A016F902C46E}">
      <dgm:prSet/>
      <dgm:spPr/>
      <dgm:t>
        <a:bodyPr/>
        <a:lstStyle/>
        <a:p>
          <a:r>
            <a:rPr lang="en-US"/>
            <a:t>Connect individual career interests to organizational needs.</a:t>
          </a:r>
        </a:p>
      </dgm:t>
    </dgm:pt>
    <dgm:pt modelId="{7B8D63B6-0BD6-4882-AD54-9B1A79CAE006}" type="parTrans" cxnId="{3B2B3AAB-FB24-4ACC-A818-E70D5B50721B}">
      <dgm:prSet/>
      <dgm:spPr/>
      <dgm:t>
        <a:bodyPr/>
        <a:lstStyle/>
        <a:p>
          <a:endParaRPr lang="en-US"/>
        </a:p>
      </dgm:t>
    </dgm:pt>
    <dgm:pt modelId="{1ECFBCEA-4147-4A23-B8FD-DCF710E86A58}" type="sibTrans" cxnId="{3B2B3AAB-FB24-4ACC-A818-E70D5B50721B}">
      <dgm:prSet/>
      <dgm:spPr/>
      <dgm:t>
        <a:bodyPr/>
        <a:lstStyle/>
        <a:p>
          <a:endParaRPr lang="en-US"/>
        </a:p>
      </dgm:t>
    </dgm:pt>
    <dgm:pt modelId="{5BB9D947-6138-41D8-A9DD-C7658C1A6D7C}">
      <dgm:prSet/>
      <dgm:spPr/>
      <dgm:t>
        <a:bodyPr/>
        <a:lstStyle/>
        <a:p>
          <a:r>
            <a:rPr lang="en-US"/>
            <a:t>Use coaching conversations to strengthen engagement and retention.</a:t>
          </a:r>
        </a:p>
      </dgm:t>
    </dgm:pt>
    <dgm:pt modelId="{E3287F84-C2A5-4154-B0FE-B0DEC89CF29B}" type="parTrans" cxnId="{712B7AB5-528E-4CC7-B3A5-8E2B0C5F4725}">
      <dgm:prSet/>
      <dgm:spPr/>
      <dgm:t>
        <a:bodyPr/>
        <a:lstStyle/>
        <a:p>
          <a:endParaRPr lang="en-US"/>
        </a:p>
      </dgm:t>
    </dgm:pt>
    <dgm:pt modelId="{CA4C63F5-597D-422A-ACF6-656458D2F6A7}" type="sibTrans" cxnId="{712B7AB5-528E-4CC7-B3A5-8E2B0C5F4725}">
      <dgm:prSet/>
      <dgm:spPr/>
      <dgm:t>
        <a:bodyPr/>
        <a:lstStyle/>
        <a:p>
          <a:endParaRPr lang="en-US"/>
        </a:p>
      </dgm:t>
    </dgm:pt>
    <dgm:pt modelId="{0B848FA8-2FEB-44FA-A01F-89A057BFDC82}">
      <dgm:prSet/>
      <dgm:spPr/>
      <dgm:t>
        <a:bodyPr/>
        <a:lstStyle/>
        <a:p>
          <a:r>
            <a:rPr lang="en-US"/>
            <a:t>Create realistic development plans with clear ownership and follow-through.</a:t>
          </a:r>
        </a:p>
      </dgm:t>
    </dgm:pt>
    <dgm:pt modelId="{7E335A3C-8398-450D-A91A-9FA2A89C43FE}" type="parTrans" cxnId="{E0F01F07-8AAB-44D5-B8F0-9D092487ECA9}">
      <dgm:prSet/>
      <dgm:spPr/>
      <dgm:t>
        <a:bodyPr/>
        <a:lstStyle/>
        <a:p>
          <a:endParaRPr lang="en-US"/>
        </a:p>
      </dgm:t>
    </dgm:pt>
    <dgm:pt modelId="{B6AF5450-471B-4DC6-AAEA-F4F2E85DBB1E}" type="sibTrans" cxnId="{E0F01F07-8AAB-44D5-B8F0-9D092487ECA9}">
      <dgm:prSet/>
      <dgm:spPr/>
      <dgm:t>
        <a:bodyPr/>
        <a:lstStyle/>
        <a:p>
          <a:endParaRPr lang="en-US"/>
        </a:p>
      </dgm:t>
    </dgm:pt>
    <dgm:pt modelId="{6ADF3BA8-AC9B-4124-ABD1-16A1CA268200}" type="pres">
      <dgm:prSet presAssocID="{72E3E536-F173-4F4D-894E-6B89699204A4}" presName="root" presStyleCnt="0">
        <dgm:presLayoutVars>
          <dgm:dir/>
          <dgm:resizeHandles val="exact"/>
        </dgm:presLayoutVars>
      </dgm:prSet>
      <dgm:spPr/>
    </dgm:pt>
    <dgm:pt modelId="{B5E0C8EA-3159-4AFD-8D06-F2ECB5CBA711}" type="pres">
      <dgm:prSet presAssocID="{5D820C2E-F1BE-4D15-8D25-24F9F97F7B1F}" presName="compNode" presStyleCnt="0"/>
      <dgm:spPr/>
    </dgm:pt>
    <dgm:pt modelId="{F25CB527-8A76-45BE-9CD8-D99A33F60EB2}" type="pres">
      <dgm:prSet presAssocID="{5D820C2E-F1BE-4D15-8D25-24F9F97F7B1F}" presName="bgRect" presStyleLbl="bgShp" presStyleIdx="0" presStyleCnt="5"/>
      <dgm:spPr/>
    </dgm:pt>
    <dgm:pt modelId="{E2263F01-20AE-440C-A235-4F755F98DD79}" type="pres">
      <dgm:prSet presAssocID="{5D820C2E-F1BE-4D15-8D25-24F9F97F7B1F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460A350D-BF01-4428-8534-145661DD6847}" type="pres">
      <dgm:prSet presAssocID="{5D820C2E-F1BE-4D15-8D25-24F9F97F7B1F}" presName="spaceRect" presStyleCnt="0"/>
      <dgm:spPr/>
    </dgm:pt>
    <dgm:pt modelId="{27A1F5FE-083E-4CB2-BF0D-D500E0FA0FD5}" type="pres">
      <dgm:prSet presAssocID="{5D820C2E-F1BE-4D15-8D25-24F9F97F7B1F}" presName="parTx" presStyleLbl="revTx" presStyleIdx="0" presStyleCnt="5">
        <dgm:presLayoutVars>
          <dgm:chMax val="0"/>
          <dgm:chPref val="0"/>
        </dgm:presLayoutVars>
      </dgm:prSet>
      <dgm:spPr/>
    </dgm:pt>
    <dgm:pt modelId="{4A1C7E7E-1827-43F6-B789-928C880FB431}" type="pres">
      <dgm:prSet presAssocID="{19771A40-0E8C-4A16-A830-EBFB0B34F41B}" presName="sibTrans" presStyleCnt="0"/>
      <dgm:spPr/>
    </dgm:pt>
    <dgm:pt modelId="{F67CED6F-E900-4719-9F21-236CB8AE1690}" type="pres">
      <dgm:prSet presAssocID="{D1B26D03-8187-4119-A773-E260486D7D06}" presName="compNode" presStyleCnt="0"/>
      <dgm:spPr/>
    </dgm:pt>
    <dgm:pt modelId="{2FC344F4-F5E9-41C5-B707-2D4145F0DDD8}" type="pres">
      <dgm:prSet presAssocID="{D1B26D03-8187-4119-A773-E260486D7D06}" presName="bgRect" presStyleLbl="bgShp" presStyleIdx="1" presStyleCnt="5"/>
      <dgm:spPr/>
    </dgm:pt>
    <dgm:pt modelId="{4580235C-7972-4DDC-AFF8-8900CEBE865D}" type="pres">
      <dgm:prSet presAssocID="{D1B26D03-8187-4119-A773-E260486D7D06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AB61938B-6FFF-4701-BFDB-63BC325E5875}" type="pres">
      <dgm:prSet presAssocID="{D1B26D03-8187-4119-A773-E260486D7D06}" presName="spaceRect" presStyleCnt="0"/>
      <dgm:spPr/>
    </dgm:pt>
    <dgm:pt modelId="{A4B279C9-843B-49CB-A7F0-1E9CF5106C7D}" type="pres">
      <dgm:prSet presAssocID="{D1B26D03-8187-4119-A773-E260486D7D06}" presName="parTx" presStyleLbl="revTx" presStyleIdx="1" presStyleCnt="5">
        <dgm:presLayoutVars>
          <dgm:chMax val="0"/>
          <dgm:chPref val="0"/>
        </dgm:presLayoutVars>
      </dgm:prSet>
      <dgm:spPr/>
    </dgm:pt>
    <dgm:pt modelId="{5D31C81D-8B23-4B06-9417-D464492D2F6A}" type="pres">
      <dgm:prSet presAssocID="{410D376C-D861-400B-9DE9-B2C2D514D7C2}" presName="sibTrans" presStyleCnt="0"/>
      <dgm:spPr/>
    </dgm:pt>
    <dgm:pt modelId="{21CC4EC0-24E6-47AD-9740-4A2B04BF6D94}" type="pres">
      <dgm:prSet presAssocID="{BBA71B6A-6799-4485-8281-A016F902C46E}" presName="compNode" presStyleCnt="0"/>
      <dgm:spPr/>
    </dgm:pt>
    <dgm:pt modelId="{8CB7A3BE-E9C1-4B52-A89C-6CB9EA277D72}" type="pres">
      <dgm:prSet presAssocID="{BBA71B6A-6799-4485-8281-A016F902C46E}" presName="bgRect" presStyleLbl="bgShp" presStyleIdx="2" presStyleCnt="5"/>
      <dgm:spPr/>
    </dgm:pt>
    <dgm:pt modelId="{A47B672C-9D4D-4D56-AC3B-026EA12BF75F}" type="pres">
      <dgm:prSet presAssocID="{BBA71B6A-6799-4485-8281-A016F902C46E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4C03D244-EB72-4CC2-BA75-3A92C8C17FE5}" type="pres">
      <dgm:prSet presAssocID="{BBA71B6A-6799-4485-8281-A016F902C46E}" presName="spaceRect" presStyleCnt="0"/>
      <dgm:spPr/>
    </dgm:pt>
    <dgm:pt modelId="{308B2608-6751-44CE-838E-2C2641DEE292}" type="pres">
      <dgm:prSet presAssocID="{BBA71B6A-6799-4485-8281-A016F902C46E}" presName="parTx" presStyleLbl="revTx" presStyleIdx="2" presStyleCnt="5">
        <dgm:presLayoutVars>
          <dgm:chMax val="0"/>
          <dgm:chPref val="0"/>
        </dgm:presLayoutVars>
      </dgm:prSet>
      <dgm:spPr/>
    </dgm:pt>
    <dgm:pt modelId="{CF08B4CB-703E-44CD-B892-7CD6987F1EB1}" type="pres">
      <dgm:prSet presAssocID="{1ECFBCEA-4147-4A23-B8FD-DCF710E86A58}" presName="sibTrans" presStyleCnt="0"/>
      <dgm:spPr/>
    </dgm:pt>
    <dgm:pt modelId="{5645F3DC-8680-4794-B255-A09CF113DF5C}" type="pres">
      <dgm:prSet presAssocID="{5BB9D947-6138-41D8-A9DD-C7658C1A6D7C}" presName="compNode" presStyleCnt="0"/>
      <dgm:spPr/>
    </dgm:pt>
    <dgm:pt modelId="{830BC4D6-D2C0-4B71-8756-7CE575BC19D4}" type="pres">
      <dgm:prSet presAssocID="{5BB9D947-6138-41D8-A9DD-C7658C1A6D7C}" presName="bgRect" presStyleLbl="bgShp" presStyleIdx="3" presStyleCnt="5"/>
      <dgm:spPr/>
    </dgm:pt>
    <dgm:pt modelId="{490629E3-CC84-4C56-A62C-C6371D0F2052}" type="pres">
      <dgm:prSet presAssocID="{5BB9D947-6138-41D8-A9DD-C7658C1A6D7C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ard Room"/>
        </a:ext>
      </dgm:extLst>
    </dgm:pt>
    <dgm:pt modelId="{1FC88F2D-DD84-4BCF-BD7B-A457C41BDD62}" type="pres">
      <dgm:prSet presAssocID="{5BB9D947-6138-41D8-A9DD-C7658C1A6D7C}" presName="spaceRect" presStyleCnt="0"/>
      <dgm:spPr/>
    </dgm:pt>
    <dgm:pt modelId="{F9037E62-8822-48E5-870E-F9C46100443D}" type="pres">
      <dgm:prSet presAssocID="{5BB9D947-6138-41D8-A9DD-C7658C1A6D7C}" presName="parTx" presStyleLbl="revTx" presStyleIdx="3" presStyleCnt="5">
        <dgm:presLayoutVars>
          <dgm:chMax val="0"/>
          <dgm:chPref val="0"/>
        </dgm:presLayoutVars>
      </dgm:prSet>
      <dgm:spPr/>
    </dgm:pt>
    <dgm:pt modelId="{5CA4345B-798C-49AD-9ABA-92D7824BD684}" type="pres">
      <dgm:prSet presAssocID="{CA4C63F5-597D-422A-ACF6-656458D2F6A7}" presName="sibTrans" presStyleCnt="0"/>
      <dgm:spPr/>
    </dgm:pt>
    <dgm:pt modelId="{06BAC0A2-E5B5-4F05-81C7-40A505BE4E75}" type="pres">
      <dgm:prSet presAssocID="{0B848FA8-2FEB-44FA-A01F-89A057BFDC82}" presName="compNode" presStyleCnt="0"/>
      <dgm:spPr/>
    </dgm:pt>
    <dgm:pt modelId="{E8719DE5-6110-45FE-9AD0-34A4DBD91724}" type="pres">
      <dgm:prSet presAssocID="{0B848FA8-2FEB-44FA-A01F-89A057BFDC82}" presName="bgRect" presStyleLbl="bgShp" presStyleIdx="4" presStyleCnt="5"/>
      <dgm:spPr/>
    </dgm:pt>
    <dgm:pt modelId="{ACE1DFDA-8000-4A53-A4AF-C95603CDB927}" type="pres">
      <dgm:prSet presAssocID="{0B848FA8-2FEB-44FA-A01F-89A057BFDC82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orkflow"/>
        </a:ext>
      </dgm:extLst>
    </dgm:pt>
    <dgm:pt modelId="{BA0398AA-303C-44B9-B58A-C37D9E738B8C}" type="pres">
      <dgm:prSet presAssocID="{0B848FA8-2FEB-44FA-A01F-89A057BFDC82}" presName="spaceRect" presStyleCnt="0"/>
      <dgm:spPr/>
    </dgm:pt>
    <dgm:pt modelId="{BD923511-2FA5-4A95-B0EE-2CD2A0785E17}" type="pres">
      <dgm:prSet presAssocID="{0B848FA8-2FEB-44FA-A01F-89A057BFDC82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51D20E05-DBA7-4B22-9B2A-5D03F6EF375B}" type="presOf" srcId="{5D820C2E-F1BE-4D15-8D25-24F9F97F7B1F}" destId="{27A1F5FE-083E-4CB2-BF0D-D500E0FA0FD5}" srcOrd="0" destOrd="0" presId="urn:microsoft.com/office/officeart/2018/2/layout/IconVerticalSolidList"/>
    <dgm:cxn modelId="{E0F01F07-8AAB-44D5-B8F0-9D092487ECA9}" srcId="{72E3E536-F173-4F4D-894E-6B89699204A4}" destId="{0B848FA8-2FEB-44FA-A01F-89A057BFDC82}" srcOrd="4" destOrd="0" parTransId="{7E335A3C-8398-450D-A91A-9FA2A89C43FE}" sibTransId="{B6AF5450-471B-4DC6-AAEA-F4F2E85DBB1E}"/>
    <dgm:cxn modelId="{0DE4E821-5AA7-4F8C-9E4E-5F9526422068}" type="presOf" srcId="{0B848FA8-2FEB-44FA-A01F-89A057BFDC82}" destId="{BD923511-2FA5-4A95-B0EE-2CD2A0785E17}" srcOrd="0" destOrd="0" presId="urn:microsoft.com/office/officeart/2018/2/layout/IconVerticalSolidList"/>
    <dgm:cxn modelId="{F12BD46B-CE66-4708-A919-931000BE1590}" type="presOf" srcId="{72E3E536-F173-4F4D-894E-6B89699204A4}" destId="{6ADF3BA8-AC9B-4124-ABD1-16A1CA268200}" srcOrd="0" destOrd="0" presId="urn:microsoft.com/office/officeart/2018/2/layout/IconVerticalSolidList"/>
    <dgm:cxn modelId="{ED54E74B-4070-4A00-BF99-3A2C4D63B61D}" srcId="{72E3E536-F173-4F4D-894E-6B89699204A4}" destId="{D1B26D03-8187-4119-A773-E260486D7D06}" srcOrd="1" destOrd="0" parTransId="{121B04B3-F02D-4497-AB17-D8F32B902F41}" sibTransId="{410D376C-D861-400B-9DE9-B2C2D514D7C2}"/>
    <dgm:cxn modelId="{FFFEE675-D3C5-405C-8270-51E71DD2B644}" type="presOf" srcId="{D1B26D03-8187-4119-A773-E260486D7D06}" destId="{A4B279C9-843B-49CB-A7F0-1E9CF5106C7D}" srcOrd="0" destOrd="0" presId="urn:microsoft.com/office/officeart/2018/2/layout/IconVerticalSolidList"/>
    <dgm:cxn modelId="{5CC3EBA8-6194-45CA-ACED-26F6B6683250}" type="presOf" srcId="{BBA71B6A-6799-4485-8281-A016F902C46E}" destId="{308B2608-6751-44CE-838E-2C2641DEE292}" srcOrd="0" destOrd="0" presId="urn:microsoft.com/office/officeart/2018/2/layout/IconVerticalSolidList"/>
    <dgm:cxn modelId="{3B2B3AAB-FB24-4ACC-A818-E70D5B50721B}" srcId="{72E3E536-F173-4F4D-894E-6B89699204A4}" destId="{BBA71B6A-6799-4485-8281-A016F902C46E}" srcOrd="2" destOrd="0" parTransId="{7B8D63B6-0BD6-4882-AD54-9B1A79CAE006}" sibTransId="{1ECFBCEA-4147-4A23-B8FD-DCF710E86A58}"/>
    <dgm:cxn modelId="{712B7AB5-528E-4CC7-B3A5-8E2B0C5F4725}" srcId="{72E3E536-F173-4F4D-894E-6B89699204A4}" destId="{5BB9D947-6138-41D8-A9DD-C7658C1A6D7C}" srcOrd="3" destOrd="0" parTransId="{E3287F84-C2A5-4154-B0FE-B0DEC89CF29B}" sibTransId="{CA4C63F5-597D-422A-ACF6-656458D2F6A7}"/>
    <dgm:cxn modelId="{5034BEB6-CB12-4D2F-8A93-36AEE0E753D2}" type="presOf" srcId="{5BB9D947-6138-41D8-A9DD-C7658C1A6D7C}" destId="{F9037E62-8822-48E5-870E-F9C46100443D}" srcOrd="0" destOrd="0" presId="urn:microsoft.com/office/officeart/2018/2/layout/IconVerticalSolidList"/>
    <dgm:cxn modelId="{A9A32AE5-B31C-4F21-A90E-8359CFDA7C39}" srcId="{72E3E536-F173-4F4D-894E-6B89699204A4}" destId="{5D820C2E-F1BE-4D15-8D25-24F9F97F7B1F}" srcOrd="0" destOrd="0" parTransId="{9CBF6AD2-DECE-4304-B164-036E363FDDBC}" sibTransId="{19771A40-0E8C-4A16-A830-EBFB0B34F41B}"/>
    <dgm:cxn modelId="{68ED37EE-A3DB-4FF0-A12B-EA49264AE076}" type="presParOf" srcId="{6ADF3BA8-AC9B-4124-ABD1-16A1CA268200}" destId="{B5E0C8EA-3159-4AFD-8D06-F2ECB5CBA711}" srcOrd="0" destOrd="0" presId="urn:microsoft.com/office/officeart/2018/2/layout/IconVerticalSolidList"/>
    <dgm:cxn modelId="{85C29C68-8F5D-4449-B902-5C3C712B45AB}" type="presParOf" srcId="{B5E0C8EA-3159-4AFD-8D06-F2ECB5CBA711}" destId="{F25CB527-8A76-45BE-9CD8-D99A33F60EB2}" srcOrd="0" destOrd="0" presId="urn:microsoft.com/office/officeart/2018/2/layout/IconVerticalSolidList"/>
    <dgm:cxn modelId="{4D6B7C5B-687D-4309-BB94-76B4305C25C9}" type="presParOf" srcId="{B5E0C8EA-3159-4AFD-8D06-F2ECB5CBA711}" destId="{E2263F01-20AE-440C-A235-4F755F98DD79}" srcOrd="1" destOrd="0" presId="urn:microsoft.com/office/officeart/2018/2/layout/IconVerticalSolidList"/>
    <dgm:cxn modelId="{E99641F2-2962-483C-BD4A-43C9C7C7DF56}" type="presParOf" srcId="{B5E0C8EA-3159-4AFD-8D06-F2ECB5CBA711}" destId="{460A350D-BF01-4428-8534-145661DD6847}" srcOrd="2" destOrd="0" presId="urn:microsoft.com/office/officeart/2018/2/layout/IconVerticalSolidList"/>
    <dgm:cxn modelId="{346D1A05-60A4-422A-82E9-D9E3E40B7820}" type="presParOf" srcId="{B5E0C8EA-3159-4AFD-8D06-F2ECB5CBA711}" destId="{27A1F5FE-083E-4CB2-BF0D-D500E0FA0FD5}" srcOrd="3" destOrd="0" presId="urn:microsoft.com/office/officeart/2018/2/layout/IconVerticalSolidList"/>
    <dgm:cxn modelId="{495ACCDD-EEA5-439B-840C-18D9FA2B5A83}" type="presParOf" srcId="{6ADF3BA8-AC9B-4124-ABD1-16A1CA268200}" destId="{4A1C7E7E-1827-43F6-B789-928C880FB431}" srcOrd="1" destOrd="0" presId="urn:microsoft.com/office/officeart/2018/2/layout/IconVerticalSolidList"/>
    <dgm:cxn modelId="{4B3B4FE0-7E55-4F11-8B03-D803EEDE1AEE}" type="presParOf" srcId="{6ADF3BA8-AC9B-4124-ABD1-16A1CA268200}" destId="{F67CED6F-E900-4719-9F21-236CB8AE1690}" srcOrd="2" destOrd="0" presId="urn:microsoft.com/office/officeart/2018/2/layout/IconVerticalSolidList"/>
    <dgm:cxn modelId="{A834AC9C-513B-4970-8DFD-3FB8582F00BC}" type="presParOf" srcId="{F67CED6F-E900-4719-9F21-236CB8AE1690}" destId="{2FC344F4-F5E9-41C5-B707-2D4145F0DDD8}" srcOrd="0" destOrd="0" presId="urn:microsoft.com/office/officeart/2018/2/layout/IconVerticalSolidList"/>
    <dgm:cxn modelId="{F4B3B372-663D-4E1A-84CF-8E9813A13759}" type="presParOf" srcId="{F67CED6F-E900-4719-9F21-236CB8AE1690}" destId="{4580235C-7972-4DDC-AFF8-8900CEBE865D}" srcOrd="1" destOrd="0" presId="urn:microsoft.com/office/officeart/2018/2/layout/IconVerticalSolidList"/>
    <dgm:cxn modelId="{8E3A22B5-D787-408B-8196-72F126B51ED6}" type="presParOf" srcId="{F67CED6F-E900-4719-9F21-236CB8AE1690}" destId="{AB61938B-6FFF-4701-BFDB-63BC325E5875}" srcOrd="2" destOrd="0" presId="urn:microsoft.com/office/officeart/2018/2/layout/IconVerticalSolidList"/>
    <dgm:cxn modelId="{3542B9CD-CD04-4FB8-B9CC-B16D66F88726}" type="presParOf" srcId="{F67CED6F-E900-4719-9F21-236CB8AE1690}" destId="{A4B279C9-843B-49CB-A7F0-1E9CF5106C7D}" srcOrd="3" destOrd="0" presId="urn:microsoft.com/office/officeart/2018/2/layout/IconVerticalSolidList"/>
    <dgm:cxn modelId="{DE969474-DBF6-4261-81AA-2B6BCA1EBED9}" type="presParOf" srcId="{6ADF3BA8-AC9B-4124-ABD1-16A1CA268200}" destId="{5D31C81D-8B23-4B06-9417-D464492D2F6A}" srcOrd="3" destOrd="0" presId="urn:microsoft.com/office/officeart/2018/2/layout/IconVerticalSolidList"/>
    <dgm:cxn modelId="{0052FC99-C1EB-4590-BFBF-6EE2574F0FFA}" type="presParOf" srcId="{6ADF3BA8-AC9B-4124-ABD1-16A1CA268200}" destId="{21CC4EC0-24E6-47AD-9740-4A2B04BF6D94}" srcOrd="4" destOrd="0" presId="urn:microsoft.com/office/officeart/2018/2/layout/IconVerticalSolidList"/>
    <dgm:cxn modelId="{7DCD3CE7-2F7D-45F8-ADB6-066DD7921FF9}" type="presParOf" srcId="{21CC4EC0-24E6-47AD-9740-4A2B04BF6D94}" destId="{8CB7A3BE-E9C1-4B52-A89C-6CB9EA277D72}" srcOrd="0" destOrd="0" presId="urn:microsoft.com/office/officeart/2018/2/layout/IconVerticalSolidList"/>
    <dgm:cxn modelId="{84524916-859C-4DF3-B774-C08B91E81F71}" type="presParOf" srcId="{21CC4EC0-24E6-47AD-9740-4A2B04BF6D94}" destId="{A47B672C-9D4D-4D56-AC3B-026EA12BF75F}" srcOrd="1" destOrd="0" presId="urn:microsoft.com/office/officeart/2018/2/layout/IconVerticalSolidList"/>
    <dgm:cxn modelId="{E8A11FCD-BA13-4225-9889-9F923F630F70}" type="presParOf" srcId="{21CC4EC0-24E6-47AD-9740-4A2B04BF6D94}" destId="{4C03D244-EB72-4CC2-BA75-3A92C8C17FE5}" srcOrd="2" destOrd="0" presId="urn:microsoft.com/office/officeart/2018/2/layout/IconVerticalSolidList"/>
    <dgm:cxn modelId="{85AE4F20-8664-4F56-935E-A8F63912384E}" type="presParOf" srcId="{21CC4EC0-24E6-47AD-9740-4A2B04BF6D94}" destId="{308B2608-6751-44CE-838E-2C2641DEE292}" srcOrd="3" destOrd="0" presId="urn:microsoft.com/office/officeart/2018/2/layout/IconVerticalSolidList"/>
    <dgm:cxn modelId="{81DB72F7-E0E6-43F6-B069-76D6CD22C554}" type="presParOf" srcId="{6ADF3BA8-AC9B-4124-ABD1-16A1CA268200}" destId="{CF08B4CB-703E-44CD-B892-7CD6987F1EB1}" srcOrd="5" destOrd="0" presId="urn:microsoft.com/office/officeart/2018/2/layout/IconVerticalSolidList"/>
    <dgm:cxn modelId="{50C376A8-6EAC-41E0-84A7-96897A5300FE}" type="presParOf" srcId="{6ADF3BA8-AC9B-4124-ABD1-16A1CA268200}" destId="{5645F3DC-8680-4794-B255-A09CF113DF5C}" srcOrd="6" destOrd="0" presId="urn:microsoft.com/office/officeart/2018/2/layout/IconVerticalSolidList"/>
    <dgm:cxn modelId="{E06B69DB-DABB-4347-94DC-706F0C0F86EA}" type="presParOf" srcId="{5645F3DC-8680-4794-B255-A09CF113DF5C}" destId="{830BC4D6-D2C0-4B71-8756-7CE575BC19D4}" srcOrd="0" destOrd="0" presId="urn:microsoft.com/office/officeart/2018/2/layout/IconVerticalSolidList"/>
    <dgm:cxn modelId="{7524F58D-21D2-4087-8CE4-30332B6C28DB}" type="presParOf" srcId="{5645F3DC-8680-4794-B255-A09CF113DF5C}" destId="{490629E3-CC84-4C56-A62C-C6371D0F2052}" srcOrd="1" destOrd="0" presId="urn:microsoft.com/office/officeart/2018/2/layout/IconVerticalSolidList"/>
    <dgm:cxn modelId="{A5430AC6-1745-453A-B3B5-9647EECB7D4B}" type="presParOf" srcId="{5645F3DC-8680-4794-B255-A09CF113DF5C}" destId="{1FC88F2D-DD84-4BCF-BD7B-A457C41BDD62}" srcOrd="2" destOrd="0" presId="urn:microsoft.com/office/officeart/2018/2/layout/IconVerticalSolidList"/>
    <dgm:cxn modelId="{CDDA079A-9FFD-492A-B490-953C9EC52FD7}" type="presParOf" srcId="{5645F3DC-8680-4794-B255-A09CF113DF5C}" destId="{F9037E62-8822-48E5-870E-F9C46100443D}" srcOrd="3" destOrd="0" presId="urn:microsoft.com/office/officeart/2018/2/layout/IconVerticalSolidList"/>
    <dgm:cxn modelId="{D387F380-FFAC-465C-A3C8-E5EEC746018D}" type="presParOf" srcId="{6ADF3BA8-AC9B-4124-ABD1-16A1CA268200}" destId="{5CA4345B-798C-49AD-9ABA-92D7824BD684}" srcOrd="7" destOrd="0" presId="urn:microsoft.com/office/officeart/2018/2/layout/IconVerticalSolidList"/>
    <dgm:cxn modelId="{064EC5E8-3C58-483A-B5F6-255D72441435}" type="presParOf" srcId="{6ADF3BA8-AC9B-4124-ABD1-16A1CA268200}" destId="{06BAC0A2-E5B5-4F05-81C7-40A505BE4E75}" srcOrd="8" destOrd="0" presId="urn:microsoft.com/office/officeart/2018/2/layout/IconVerticalSolidList"/>
    <dgm:cxn modelId="{829717A8-2233-4FC3-88C0-9540AEAB4551}" type="presParOf" srcId="{06BAC0A2-E5B5-4F05-81C7-40A505BE4E75}" destId="{E8719DE5-6110-45FE-9AD0-34A4DBD91724}" srcOrd="0" destOrd="0" presId="urn:microsoft.com/office/officeart/2018/2/layout/IconVerticalSolidList"/>
    <dgm:cxn modelId="{0F88D264-4E41-4B0F-B4C8-FDFD07B5F718}" type="presParOf" srcId="{06BAC0A2-E5B5-4F05-81C7-40A505BE4E75}" destId="{ACE1DFDA-8000-4A53-A4AF-C95603CDB927}" srcOrd="1" destOrd="0" presId="urn:microsoft.com/office/officeart/2018/2/layout/IconVerticalSolidList"/>
    <dgm:cxn modelId="{3F7B25F9-7B66-424A-8B5C-D605A6E4EC24}" type="presParOf" srcId="{06BAC0A2-E5B5-4F05-81C7-40A505BE4E75}" destId="{BA0398AA-303C-44B9-B58A-C37D9E738B8C}" srcOrd="2" destOrd="0" presId="urn:microsoft.com/office/officeart/2018/2/layout/IconVerticalSolidList"/>
    <dgm:cxn modelId="{16E56828-4A09-4AF0-B4D3-DDDFA2C0420B}" type="presParOf" srcId="{06BAC0A2-E5B5-4F05-81C7-40A505BE4E75}" destId="{BD923511-2FA5-4A95-B0EE-2CD2A0785E1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9B71351-87AF-49D4-8C43-9FBBE4684D46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672CDC59-BE92-4A66-B6E8-2EF5B9EC1667}">
      <dgm:prSet/>
      <dgm:spPr/>
      <dgm:t>
        <a:bodyPr/>
        <a:lstStyle/>
        <a:p>
          <a:r>
            <a:rPr lang="en-US"/>
            <a:t>Development should not happen only during the annual review.</a:t>
          </a:r>
        </a:p>
      </dgm:t>
    </dgm:pt>
    <dgm:pt modelId="{DB6955FA-BFDF-4D51-8B11-387FD0F212EF}" type="parTrans" cxnId="{148DCD4E-FBE2-4024-A011-412FFB794EEA}">
      <dgm:prSet/>
      <dgm:spPr/>
      <dgm:t>
        <a:bodyPr/>
        <a:lstStyle/>
        <a:p>
          <a:endParaRPr lang="en-US"/>
        </a:p>
      </dgm:t>
    </dgm:pt>
    <dgm:pt modelId="{38107C70-FF3D-4DD2-95B0-485BC839AD51}" type="sibTrans" cxnId="{148DCD4E-FBE2-4024-A011-412FFB794EEA}">
      <dgm:prSet/>
      <dgm:spPr/>
      <dgm:t>
        <a:bodyPr/>
        <a:lstStyle/>
        <a:p>
          <a:endParaRPr lang="en-US"/>
        </a:p>
      </dgm:t>
    </dgm:pt>
    <dgm:pt modelId="{5A198BA6-2656-493E-8A68-0A438B3559D4}">
      <dgm:prSet/>
      <dgm:spPr/>
      <dgm:t>
        <a:bodyPr/>
        <a:lstStyle/>
        <a:p>
          <a:r>
            <a:rPr lang="en-US"/>
            <a:t>Employees need regular conversations about performance, interests, strengths, and opportunities.</a:t>
          </a:r>
        </a:p>
      </dgm:t>
    </dgm:pt>
    <dgm:pt modelId="{A81FA0E5-9AAB-4CE3-89A3-E50A7750A2DA}" type="parTrans" cxnId="{13CFC6A0-A7FE-479A-B70B-FFB51A472768}">
      <dgm:prSet/>
      <dgm:spPr/>
      <dgm:t>
        <a:bodyPr/>
        <a:lstStyle/>
        <a:p>
          <a:endParaRPr lang="en-US"/>
        </a:p>
      </dgm:t>
    </dgm:pt>
    <dgm:pt modelId="{378A87B2-91FD-4743-9B56-DE7266B726BE}" type="sibTrans" cxnId="{13CFC6A0-A7FE-479A-B70B-FFB51A472768}">
      <dgm:prSet/>
      <dgm:spPr/>
      <dgm:t>
        <a:bodyPr/>
        <a:lstStyle/>
        <a:p>
          <a:endParaRPr lang="en-US"/>
        </a:p>
      </dgm:t>
    </dgm:pt>
    <dgm:pt modelId="{EB7960F5-4553-4CEA-BD59-13EC6F47C170}">
      <dgm:prSet/>
      <dgm:spPr/>
      <dgm:t>
        <a:bodyPr/>
        <a:lstStyle/>
        <a:p>
          <a:r>
            <a:rPr lang="en-US"/>
            <a:t>Small, consistent conversations are often more useful than one large formal discussion.</a:t>
          </a:r>
        </a:p>
      </dgm:t>
    </dgm:pt>
    <dgm:pt modelId="{7052B024-8E34-42C6-AE5E-6DDACC588259}" type="parTrans" cxnId="{A90B72A2-6AB3-45CA-ABA5-8D9820D7C840}">
      <dgm:prSet/>
      <dgm:spPr/>
      <dgm:t>
        <a:bodyPr/>
        <a:lstStyle/>
        <a:p>
          <a:endParaRPr lang="en-US"/>
        </a:p>
      </dgm:t>
    </dgm:pt>
    <dgm:pt modelId="{52B0FADC-EBB3-4224-8A8F-F8175312E41D}" type="sibTrans" cxnId="{A90B72A2-6AB3-45CA-ABA5-8D9820D7C840}">
      <dgm:prSet/>
      <dgm:spPr/>
      <dgm:t>
        <a:bodyPr/>
        <a:lstStyle/>
        <a:p>
          <a:endParaRPr lang="en-US"/>
        </a:p>
      </dgm:t>
    </dgm:pt>
    <dgm:pt modelId="{ADDE7D1F-8129-43BF-A51F-9AAE64F9A629}">
      <dgm:prSet/>
      <dgm:spPr/>
      <dgm:t>
        <a:bodyPr/>
        <a:lstStyle/>
        <a:p>
          <a:r>
            <a:rPr lang="en-US"/>
            <a:t>Leaders should know what employees want to learn before an opportunity becomes available.</a:t>
          </a:r>
        </a:p>
      </dgm:t>
    </dgm:pt>
    <dgm:pt modelId="{613ABAEA-2582-427C-A632-7D977305EF5A}" type="parTrans" cxnId="{B4233F81-15A7-4CE3-B89B-F70E8FD1D188}">
      <dgm:prSet/>
      <dgm:spPr/>
      <dgm:t>
        <a:bodyPr/>
        <a:lstStyle/>
        <a:p>
          <a:endParaRPr lang="en-US"/>
        </a:p>
      </dgm:t>
    </dgm:pt>
    <dgm:pt modelId="{7F85FA6D-5FDE-48D4-827D-B3E3FE51A7E4}" type="sibTrans" cxnId="{B4233F81-15A7-4CE3-B89B-F70E8FD1D188}">
      <dgm:prSet/>
      <dgm:spPr/>
      <dgm:t>
        <a:bodyPr/>
        <a:lstStyle/>
        <a:p>
          <a:endParaRPr lang="en-US"/>
        </a:p>
      </dgm:t>
    </dgm:pt>
    <dgm:pt modelId="{79CF3C27-6DDA-4354-B996-A49DC8C64489}" type="pres">
      <dgm:prSet presAssocID="{E9B71351-87AF-49D4-8C43-9FBBE4684D46}" presName="root" presStyleCnt="0">
        <dgm:presLayoutVars>
          <dgm:dir/>
          <dgm:resizeHandles val="exact"/>
        </dgm:presLayoutVars>
      </dgm:prSet>
      <dgm:spPr/>
    </dgm:pt>
    <dgm:pt modelId="{0568D9BC-4FF8-498B-8EDF-231227710FDE}" type="pres">
      <dgm:prSet presAssocID="{672CDC59-BE92-4A66-B6E8-2EF5B9EC1667}" presName="compNode" presStyleCnt="0"/>
      <dgm:spPr/>
    </dgm:pt>
    <dgm:pt modelId="{7402506C-9DD4-473B-8E2E-966822C473E5}" type="pres">
      <dgm:prSet presAssocID="{672CDC59-BE92-4A66-B6E8-2EF5B9EC1667}" presName="bgRect" presStyleLbl="bgShp" presStyleIdx="0" presStyleCnt="4"/>
      <dgm:spPr/>
    </dgm:pt>
    <dgm:pt modelId="{A99A24AF-2957-4506-9930-56394432997A}" type="pres">
      <dgm:prSet presAssocID="{672CDC59-BE92-4A66-B6E8-2EF5B9EC1667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orkflow"/>
        </a:ext>
      </dgm:extLst>
    </dgm:pt>
    <dgm:pt modelId="{3E220FC5-C708-45DD-A0E8-3A65E52BE71E}" type="pres">
      <dgm:prSet presAssocID="{672CDC59-BE92-4A66-B6E8-2EF5B9EC1667}" presName="spaceRect" presStyleCnt="0"/>
      <dgm:spPr/>
    </dgm:pt>
    <dgm:pt modelId="{9CBA6FF2-592D-4CE7-ADC2-6F82FA3A0FD5}" type="pres">
      <dgm:prSet presAssocID="{672CDC59-BE92-4A66-B6E8-2EF5B9EC1667}" presName="parTx" presStyleLbl="revTx" presStyleIdx="0" presStyleCnt="4">
        <dgm:presLayoutVars>
          <dgm:chMax val="0"/>
          <dgm:chPref val="0"/>
        </dgm:presLayoutVars>
      </dgm:prSet>
      <dgm:spPr/>
    </dgm:pt>
    <dgm:pt modelId="{29DA4249-91B2-411D-A2A2-71A182078A70}" type="pres">
      <dgm:prSet presAssocID="{38107C70-FF3D-4DD2-95B0-485BC839AD51}" presName="sibTrans" presStyleCnt="0"/>
      <dgm:spPr/>
    </dgm:pt>
    <dgm:pt modelId="{0A7385E9-6F23-4AE5-9590-603BD7C4D38A}" type="pres">
      <dgm:prSet presAssocID="{5A198BA6-2656-493E-8A68-0A438B3559D4}" presName="compNode" presStyleCnt="0"/>
      <dgm:spPr/>
    </dgm:pt>
    <dgm:pt modelId="{067650BB-F5E4-4436-B295-2D2C58C2AA67}" type="pres">
      <dgm:prSet presAssocID="{5A198BA6-2656-493E-8A68-0A438B3559D4}" presName="bgRect" presStyleLbl="bgShp" presStyleIdx="1" presStyleCnt="4"/>
      <dgm:spPr/>
    </dgm:pt>
    <dgm:pt modelId="{05B05A32-E0B3-48AD-B34D-1289070DCCA3}" type="pres">
      <dgm:prSet presAssocID="{5A198BA6-2656-493E-8A68-0A438B3559D4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ignal"/>
        </a:ext>
      </dgm:extLst>
    </dgm:pt>
    <dgm:pt modelId="{BCF160A5-E246-4EB6-80A6-24B0E9D2BBCF}" type="pres">
      <dgm:prSet presAssocID="{5A198BA6-2656-493E-8A68-0A438B3559D4}" presName="spaceRect" presStyleCnt="0"/>
      <dgm:spPr/>
    </dgm:pt>
    <dgm:pt modelId="{717CA689-DB4F-43ED-B901-D0E4FF0E4CB9}" type="pres">
      <dgm:prSet presAssocID="{5A198BA6-2656-493E-8A68-0A438B3559D4}" presName="parTx" presStyleLbl="revTx" presStyleIdx="1" presStyleCnt="4">
        <dgm:presLayoutVars>
          <dgm:chMax val="0"/>
          <dgm:chPref val="0"/>
        </dgm:presLayoutVars>
      </dgm:prSet>
      <dgm:spPr/>
    </dgm:pt>
    <dgm:pt modelId="{D75029C3-7E8B-46ED-95DB-04C33C838E53}" type="pres">
      <dgm:prSet presAssocID="{378A87B2-91FD-4743-9B56-DE7266B726BE}" presName="sibTrans" presStyleCnt="0"/>
      <dgm:spPr/>
    </dgm:pt>
    <dgm:pt modelId="{50882ECF-6788-4F79-9F5C-7EFAD22F7117}" type="pres">
      <dgm:prSet presAssocID="{EB7960F5-4553-4CEA-BD59-13EC6F47C170}" presName="compNode" presStyleCnt="0"/>
      <dgm:spPr/>
    </dgm:pt>
    <dgm:pt modelId="{EAF5B13C-45AC-46C0-8F47-E58896BDA707}" type="pres">
      <dgm:prSet presAssocID="{EB7960F5-4553-4CEA-BD59-13EC6F47C170}" presName="bgRect" presStyleLbl="bgShp" presStyleIdx="2" presStyleCnt="4"/>
      <dgm:spPr/>
    </dgm:pt>
    <dgm:pt modelId="{518B7CBB-B58B-4E4D-A7FD-5A403DD5F5A7}" type="pres">
      <dgm:prSet presAssocID="{EB7960F5-4553-4CEA-BD59-13EC6F47C170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DDE43F62-FF7E-41AE-9B18-74706FD79714}" type="pres">
      <dgm:prSet presAssocID="{EB7960F5-4553-4CEA-BD59-13EC6F47C170}" presName="spaceRect" presStyleCnt="0"/>
      <dgm:spPr/>
    </dgm:pt>
    <dgm:pt modelId="{44D9E634-B78B-43EE-A1B9-18CF5346A3C1}" type="pres">
      <dgm:prSet presAssocID="{EB7960F5-4553-4CEA-BD59-13EC6F47C170}" presName="parTx" presStyleLbl="revTx" presStyleIdx="2" presStyleCnt="4">
        <dgm:presLayoutVars>
          <dgm:chMax val="0"/>
          <dgm:chPref val="0"/>
        </dgm:presLayoutVars>
      </dgm:prSet>
      <dgm:spPr/>
    </dgm:pt>
    <dgm:pt modelId="{328E8B93-9F52-45E7-903A-5FE843A4B332}" type="pres">
      <dgm:prSet presAssocID="{52B0FADC-EBB3-4224-8A8F-F8175312E41D}" presName="sibTrans" presStyleCnt="0"/>
      <dgm:spPr/>
    </dgm:pt>
    <dgm:pt modelId="{C109653C-D031-46D0-B06D-50F0694B1F75}" type="pres">
      <dgm:prSet presAssocID="{ADDE7D1F-8129-43BF-A51F-9AAE64F9A629}" presName="compNode" presStyleCnt="0"/>
      <dgm:spPr/>
    </dgm:pt>
    <dgm:pt modelId="{A38B8639-8FA5-4135-983C-68D5E17DDC3B}" type="pres">
      <dgm:prSet presAssocID="{ADDE7D1F-8129-43BF-A51F-9AAE64F9A629}" presName="bgRect" presStyleLbl="bgShp" presStyleIdx="3" presStyleCnt="4"/>
      <dgm:spPr/>
    </dgm:pt>
    <dgm:pt modelId="{1A40ACB0-D548-42D7-A2AF-399BE8C83571}" type="pres">
      <dgm:prSet presAssocID="{ADDE7D1F-8129-43BF-A51F-9AAE64F9A629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 of People"/>
        </a:ext>
      </dgm:extLst>
    </dgm:pt>
    <dgm:pt modelId="{B3D70E96-4C37-481B-8DB8-9CEF75A725CE}" type="pres">
      <dgm:prSet presAssocID="{ADDE7D1F-8129-43BF-A51F-9AAE64F9A629}" presName="spaceRect" presStyleCnt="0"/>
      <dgm:spPr/>
    </dgm:pt>
    <dgm:pt modelId="{4556753E-E56E-4570-AE99-AC46DD304D18}" type="pres">
      <dgm:prSet presAssocID="{ADDE7D1F-8129-43BF-A51F-9AAE64F9A629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CDC7E020-E0CB-4EE7-86C0-0077B91A0765}" type="presOf" srcId="{ADDE7D1F-8129-43BF-A51F-9AAE64F9A629}" destId="{4556753E-E56E-4570-AE99-AC46DD304D18}" srcOrd="0" destOrd="0" presId="urn:microsoft.com/office/officeart/2018/2/layout/IconVerticalSolidList"/>
    <dgm:cxn modelId="{6B197424-A3DB-44B1-978F-73F30E313BD1}" type="presOf" srcId="{672CDC59-BE92-4A66-B6E8-2EF5B9EC1667}" destId="{9CBA6FF2-592D-4CE7-ADC2-6F82FA3A0FD5}" srcOrd="0" destOrd="0" presId="urn:microsoft.com/office/officeart/2018/2/layout/IconVerticalSolidList"/>
    <dgm:cxn modelId="{148DCD4E-FBE2-4024-A011-412FFB794EEA}" srcId="{E9B71351-87AF-49D4-8C43-9FBBE4684D46}" destId="{672CDC59-BE92-4A66-B6E8-2EF5B9EC1667}" srcOrd="0" destOrd="0" parTransId="{DB6955FA-BFDF-4D51-8B11-387FD0F212EF}" sibTransId="{38107C70-FF3D-4DD2-95B0-485BC839AD51}"/>
    <dgm:cxn modelId="{B4233F81-15A7-4CE3-B89B-F70E8FD1D188}" srcId="{E9B71351-87AF-49D4-8C43-9FBBE4684D46}" destId="{ADDE7D1F-8129-43BF-A51F-9AAE64F9A629}" srcOrd="3" destOrd="0" parTransId="{613ABAEA-2582-427C-A632-7D977305EF5A}" sibTransId="{7F85FA6D-5FDE-48D4-827D-B3E3FE51A7E4}"/>
    <dgm:cxn modelId="{D8A4AD8D-C436-4C67-A85D-1794A21B86D1}" type="presOf" srcId="{EB7960F5-4553-4CEA-BD59-13EC6F47C170}" destId="{44D9E634-B78B-43EE-A1B9-18CF5346A3C1}" srcOrd="0" destOrd="0" presId="urn:microsoft.com/office/officeart/2018/2/layout/IconVerticalSolidList"/>
    <dgm:cxn modelId="{13CFC6A0-A7FE-479A-B70B-FFB51A472768}" srcId="{E9B71351-87AF-49D4-8C43-9FBBE4684D46}" destId="{5A198BA6-2656-493E-8A68-0A438B3559D4}" srcOrd="1" destOrd="0" parTransId="{A81FA0E5-9AAB-4CE3-89A3-E50A7750A2DA}" sibTransId="{378A87B2-91FD-4743-9B56-DE7266B726BE}"/>
    <dgm:cxn modelId="{A90B72A2-6AB3-45CA-ABA5-8D9820D7C840}" srcId="{E9B71351-87AF-49D4-8C43-9FBBE4684D46}" destId="{EB7960F5-4553-4CEA-BD59-13EC6F47C170}" srcOrd="2" destOrd="0" parTransId="{7052B024-8E34-42C6-AE5E-6DDACC588259}" sibTransId="{52B0FADC-EBB3-4224-8A8F-F8175312E41D}"/>
    <dgm:cxn modelId="{46B1EEA9-FF10-47A3-8FF6-26A94DB89CF7}" type="presOf" srcId="{5A198BA6-2656-493E-8A68-0A438B3559D4}" destId="{717CA689-DB4F-43ED-B901-D0E4FF0E4CB9}" srcOrd="0" destOrd="0" presId="urn:microsoft.com/office/officeart/2018/2/layout/IconVerticalSolidList"/>
    <dgm:cxn modelId="{514CD4D6-EDB9-4953-8E8A-CAF7B886E210}" type="presOf" srcId="{E9B71351-87AF-49D4-8C43-9FBBE4684D46}" destId="{79CF3C27-6DDA-4354-B996-A49DC8C64489}" srcOrd="0" destOrd="0" presId="urn:microsoft.com/office/officeart/2018/2/layout/IconVerticalSolidList"/>
    <dgm:cxn modelId="{C8A33F2E-5DBA-4B0C-A352-FD75D1F7BCC7}" type="presParOf" srcId="{79CF3C27-6DDA-4354-B996-A49DC8C64489}" destId="{0568D9BC-4FF8-498B-8EDF-231227710FDE}" srcOrd="0" destOrd="0" presId="urn:microsoft.com/office/officeart/2018/2/layout/IconVerticalSolidList"/>
    <dgm:cxn modelId="{A3D2F679-27A7-4A67-8A65-73D8F2EFB8BD}" type="presParOf" srcId="{0568D9BC-4FF8-498B-8EDF-231227710FDE}" destId="{7402506C-9DD4-473B-8E2E-966822C473E5}" srcOrd="0" destOrd="0" presId="urn:microsoft.com/office/officeart/2018/2/layout/IconVerticalSolidList"/>
    <dgm:cxn modelId="{9961997D-6418-4AB7-8253-2A6271B816DD}" type="presParOf" srcId="{0568D9BC-4FF8-498B-8EDF-231227710FDE}" destId="{A99A24AF-2957-4506-9930-56394432997A}" srcOrd="1" destOrd="0" presId="urn:microsoft.com/office/officeart/2018/2/layout/IconVerticalSolidList"/>
    <dgm:cxn modelId="{ACD44E23-49D0-43B4-B542-1974064B0C88}" type="presParOf" srcId="{0568D9BC-4FF8-498B-8EDF-231227710FDE}" destId="{3E220FC5-C708-45DD-A0E8-3A65E52BE71E}" srcOrd="2" destOrd="0" presId="urn:microsoft.com/office/officeart/2018/2/layout/IconVerticalSolidList"/>
    <dgm:cxn modelId="{F567F8FA-5445-419E-9495-A1546F0617DF}" type="presParOf" srcId="{0568D9BC-4FF8-498B-8EDF-231227710FDE}" destId="{9CBA6FF2-592D-4CE7-ADC2-6F82FA3A0FD5}" srcOrd="3" destOrd="0" presId="urn:microsoft.com/office/officeart/2018/2/layout/IconVerticalSolidList"/>
    <dgm:cxn modelId="{1BD644A0-457C-4427-ABC9-BD336899498F}" type="presParOf" srcId="{79CF3C27-6DDA-4354-B996-A49DC8C64489}" destId="{29DA4249-91B2-411D-A2A2-71A182078A70}" srcOrd="1" destOrd="0" presId="urn:microsoft.com/office/officeart/2018/2/layout/IconVerticalSolidList"/>
    <dgm:cxn modelId="{D22392D5-9711-43B3-BF7B-511D7582F39D}" type="presParOf" srcId="{79CF3C27-6DDA-4354-B996-A49DC8C64489}" destId="{0A7385E9-6F23-4AE5-9590-603BD7C4D38A}" srcOrd="2" destOrd="0" presId="urn:microsoft.com/office/officeart/2018/2/layout/IconVerticalSolidList"/>
    <dgm:cxn modelId="{A143B977-8E75-44AE-B315-476E91665C04}" type="presParOf" srcId="{0A7385E9-6F23-4AE5-9590-603BD7C4D38A}" destId="{067650BB-F5E4-4436-B295-2D2C58C2AA67}" srcOrd="0" destOrd="0" presId="urn:microsoft.com/office/officeart/2018/2/layout/IconVerticalSolidList"/>
    <dgm:cxn modelId="{F0E6A80A-3A5F-4D14-91BF-4AB0CD4B6E73}" type="presParOf" srcId="{0A7385E9-6F23-4AE5-9590-603BD7C4D38A}" destId="{05B05A32-E0B3-48AD-B34D-1289070DCCA3}" srcOrd="1" destOrd="0" presId="urn:microsoft.com/office/officeart/2018/2/layout/IconVerticalSolidList"/>
    <dgm:cxn modelId="{B977362A-C921-40D3-A35E-B1D57FF7D3E7}" type="presParOf" srcId="{0A7385E9-6F23-4AE5-9590-603BD7C4D38A}" destId="{BCF160A5-E246-4EB6-80A6-24B0E9D2BBCF}" srcOrd="2" destOrd="0" presId="urn:microsoft.com/office/officeart/2018/2/layout/IconVerticalSolidList"/>
    <dgm:cxn modelId="{B27218CE-0770-4089-93A7-F30B03157144}" type="presParOf" srcId="{0A7385E9-6F23-4AE5-9590-603BD7C4D38A}" destId="{717CA689-DB4F-43ED-B901-D0E4FF0E4CB9}" srcOrd="3" destOrd="0" presId="urn:microsoft.com/office/officeart/2018/2/layout/IconVerticalSolidList"/>
    <dgm:cxn modelId="{32AD12F8-7BEB-4A33-9078-4A62BBCD10F9}" type="presParOf" srcId="{79CF3C27-6DDA-4354-B996-A49DC8C64489}" destId="{D75029C3-7E8B-46ED-95DB-04C33C838E53}" srcOrd="3" destOrd="0" presId="urn:microsoft.com/office/officeart/2018/2/layout/IconVerticalSolidList"/>
    <dgm:cxn modelId="{50DB9DDC-BF56-455F-890D-6801FA0B308A}" type="presParOf" srcId="{79CF3C27-6DDA-4354-B996-A49DC8C64489}" destId="{50882ECF-6788-4F79-9F5C-7EFAD22F7117}" srcOrd="4" destOrd="0" presId="urn:microsoft.com/office/officeart/2018/2/layout/IconVerticalSolidList"/>
    <dgm:cxn modelId="{DDC82F68-427F-4FDD-8824-470C567D8047}" type="presParOf" srcId="{50882ECF-6788-4F79-9F5C-7EFAD22F7117}" destId="{EAF5B13C-45AC-46C0-8F47-E58896BDA707}" srcOrd="0" destOrd="0" presId="urn:microsoft.com/office/officeart/2018/2/layout/IconVerticalSolidList"/>
    <dgm:cxn modelId="{231BBE23-50A0-4916-A709-517EFB2FA441}" type="presParOf" srcId="{50882ECF-6788-4F79-9F5C-7EFAD22F7117}" destId="{518B7CBB-B58B-4E4D-A7FD-5A403DD5F5A7}" srcOrd="1" destOrd="0" presId="urn:microsoft.com/office/officeart/2018/2/layout/IconVerticalSolidList"/>
    <dgm:cxn modelId="{CF3C0ADC-2197-4626-A0CB-CA5B3A06B362}" type="presParOf" srcId="{50882ECF-6788-4F79-9F5C-7EFAD22F7117}" destId="{DDE43F62-FF7E-41AE-9B18-74706FD79714}" srcOrd="2" destOrd="0" presId="urn:microsoft.com/office/officeart/2018/2/layout/IconVerticalSolidList"/>
    <dgm:cxn modelId="{AE1DE662-838F-4FC7-BFEA-276A26962093}" type="presParOf" srcId="{50882ECF-6788-4F79-9F5C-7EFAD22F7117}" destId="{44D9E634-B78B-43EE-A1B9-18CF5346A3C1}" srcOrd="3" destOrd="0" presId="urn:microsoft.com/office/officeart/2018/2/layout/IconVerticalSolidList"/>
    <dgm:cxn modelId="{914E6D79-65B6-4557-9AAC-A151CFAC4F46}" type="presParOf" srcId="{79CF3C27-6DDA-4354-B996-A49DC8C64489}" destId="{328E8B93-9F52-45E7-903A-5FE843A4B332}" srcOrd="5" destOrd="0" presId="urn:microsoft.com/office/officeart/2018/2/layout/IconVerticalSolidList"/>
    <dgm:cxn modelId="{48A48E5B-6E14-4B72-83D4-A29DC13F01A9}" type="presParOf" srcId="{79CF3C27-6DDA-4354-B996-A49DC8C64489}" destId="{C109653C-D031-46D0-B06D-50F0694B1F75}" srcOrd="6" destOrd="0" presId="urn:microsoft.com/office/officeart/2018/2/layout/IconVerticalSolidList"/>
    <dgm:cxn modelId="{9F049BFA-A480-4D5B-90DE-11B5154CFAAC}" type="presParOf" srcId="{C109653C-D031-46D0-B06D-50F0694B1F75}" destId="{A38B8639-8FA5-4135-983C-68D5E17DDC3B}" srcOrd="0" destOrd="0" presId="urn:microsoft.com/office/officeart/2018/2/layout/IconVerticalSolidList"/>
    <dgm:cxn modelId="{5CDEE68C-2180-4390-8DB8-B4C41D4DFCF6}" type="presParOf" srcId="{C109653C-D031-46D0-B06D-50F0694B1F75}" destId="{1A40ACB0-D548-42D7-A2AF-399BE8C83571}" srcOrd="1" destOrd="0" presId="urn:microsoft.com/office/officeart/2018/2/layout/IconVerticalSolidList"/>
    <dgm:cxn modelId="{7B2FC873-C918-4D05-8BDA-4491FEB75E91}" type="presParOf" srcId="{C109653C-D031-46D0-B06D-50F0694B1F75}" destId="{B3D70E96-4C37-481B-8DB8-9CEF75A725CE}" srcOrd="2" destOrd="0" presId="urn:microsoft.com/office/officeart/2018/2/layout/IconVerticalSolidList"/>
    <dgm:cxn modelId="{45A6B936-5523-45E4-85E9-FE4213E783F8}" type="presParOf" srcId="{C109653C-D031-46D0-B06D-50F0694B1F75}" destId="{4556753E-E56E-4570-AE99-AC46DD304D1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88B1E04-508E-4EF4-80C2-9E2566826286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43B25DA-5401-4780-82CD-2445648B5E47}">
      <dgm:prSet/>
      <dgm:spPr/>
      <dgm:t>
        <a:bodyPr/>
        <a:lstStyle/>
        <a:p>
          <a:r>
            <a:rPr lang="en-US"/>
            <a:t>How am I doing?</a:t>
          </a:r>
        </a:p>
      </dgm:t>
    </dgm:pt>
    <dgm:pt modelId="{D8E85C45-F206-4376-BF50-EF6302E3EC48}" type="parTrans" cxnId="{3F158747-D2E2-41EC-87A2-71FA7DE12516}">
      <dgm:prSet/>
      <dgm:spPr/>
      <dgm:t>
        <a:bodyPr/>
        <a:lstStyle/>
        <a:p>
          <a:endParaRPr lang="en-US"/>
        </a:p>
      </dgm:t>
    </dgm:pt>
    <dgm:pt modelId="{DCA21D7F-714A-4B72-AD77-45E555B59E4D}" type="sibTrans" cxnId="{3F158747-D2E2-41EC-87A2-71FA7DE12516}">
      <dgm:prSet/>
      <dgm:spPr/>
      <dgm:t>
        <a:bodyPr/>
        <a:lstStyle/>
        <a:p>
          <a:endParaRPr lang="en-US"/>
        </a:p>
      </dgm:t>
    </dgm:pt>
    <dgm:pt modelId="{B2805912-F0F2-4E2F-81A7-91BD2584D325}">
      <dgm:prSet/>
      <dgm:spPr/>
      <dgm:t>
        <a:bodyPr/>
        <a:lstStyle/>
        <a:p>
          <a:r>
            <a:rPr lang="en-US"/>
            <a:t>What do you see as my strengths?</a:t>
          </a:r>
        </a:p>
      </dgm:t>
    </dgm:pt>
    <dgm:pt modelId="{332B0BF8-0F6F-492F-98D6-0AE275E7B313}" type="parTrans" cxnId="{E67C41CF-5935-4AD9-8756-061AE7A0370E}">
      <dgm:prSet/>
      <dgm:spPr/>
      <dgm:t>
        <a:bodyPr/>
        <a:lstStyle/>
        <a:p>
          <a:endParaRPr lang="en-US"/>
        </a:p>
      </dgm:t>
    </dgm:pt>
    <dgm:pt modelId="{CB548A19-47AC-4109-B82A-4EC52CBAFF02}" type="sibTrans" cxnId="{E67C41CF-5935-4AD9-8756-061AE7A0370E}">
      <dgm:prSet/>
      <dgm:spPr/>
      <dgm:t>
        <a:bodyPr/>
        <a:lstStyle/>
        <a:p>
          <a:endParaRPr lang="en-US"/>
        </a:p>
      </dgm:t>
    </dgm:pt>
    <dgm:pt modelId="{1C92C51D-18AE-4677-9B8A-3FB668085E85}">
      <dgm:prSet/>
      <dgm:spPr/>
      <dgm:t>
        <a:bodyPr/>
        <a:lstStyle/>
        <a:p>
          <a:r>
            <a:rPr lang="en-US"/>
            <a:t>What do I need to improve?</a:t>
          </a:r>
        </a:p>
      </dgm:t>
    </dgm:pt>
    <dgm:pt modelId="{0D248196-FCAD-4861-81CE-FFD692998399}" type="parTrans" cxnId="{F2B2BE6B-A898-4FD3-A62E-5B878BDF0F9F}">
      <dgm:prSet/>
      <dgm:spPr/>
      <dgm:t>
        <a:bodyPr/>
        <a:lstStyle/>
        <a:p>
          <a:endParaRPr lang="en-US"/>
        </a:p>
      </dgm:t>
    </dgm:pt>
    <dgm:pt modelId="{C70607D4-E58B-4D14-A6CB-A376652971F6}" type="sibTrans" cxnId="{F2B2BE6B-A898-4FD3-A62E-5B878BDF0F9F}">
      <dgm:prSet/>
      <dgm:spPr/>
      <dgm:t>
        <a:bodyPr/>
        <a:lstStyle/>
        <a:p>
          <a:endParaRPr lang="en-US"/>
        </a:p>
      </dgm:t>
    </dgm:pt>
    <dgm:pt modelId="{2708E06E-EA85-410D-8D96-F730BFB13CA9}">
      <dgm:prSet/>
      <dgm:spPr/>
      <dgm:t>
        <a:bodyPr/>
        <a:lstStyle/>
        <a:p>
          <a:r>
            <a:rPr lang="en-US"/>
            <a:t>Is there room for me to grow here?</a:t>
          </a:r>
        </a:p>
      </dgm:t>
    </dgm:pt>
    <dgm:pt modelId="{31EE9356-4A34-4FDE-B9CC-CF2D3F1B94D0}" type="parTrans" cxnId="{9D543BD7-A626-438B-B51F-F5C4A6566786}">
      <dgm:prSet/>
      <dgm:spPr/>
      <dgm:t>
        <a:bodyPr/>
        <a:lstStyle/>
        <a:p>
          <a:endParaRPr lang="en-US"/>
        </a:p>
      </dgm:t>
    </dgm:pt>
    <dgm:pt modelId="{5B52B96F-98D3-4E9D-BEEE-AC22E3EAFF26}" type="sibTrans" cxnId="{9D543BD7-A626-438B-B51F-F5C4A6566786}">
      <dgm:prSet/>
      <dgm:spPr/>
      <dgm:t>
        <a:bodyPr/>
        <a:lstStyle/>
        <a:p>
          <a:endParaRPr lang="en-US"/>
        </a:p>
      </dgm:t>
    </dgm:pt>
    <dgm:pt modelId="{391C155E-6526-4341-9A47-1C3ACE3E2A03}">
      <dgm:prSet/>
      <dgm:spPr/>
      <dgm:t>
        <a:bodyPr/>
        <a:lstStyle/>
        <a:p>
          <a:r>
            <a:rPr lang="en-US"/>
            <a:t>What would I need to demonstrate to take on more responsibility?</a:t>
          </a:r>
        </a:p>
      </dgm:t>
    </dgm:pt>
    <dgm:pt modelId="{A183539A-57B3-4362-A267-F2BA049CB6E2}" type="parTrans" cxnId="{6CE62BF6-020A-49BF-B924-37C20D01E432}">
      <dgm:prSet/>
      <dgm:spPr/>
      <dgm:t>
        <a:bodyPr/>
        <a:lstStyle/>
        <a:p>
          <a:endParaRPr lang="en-US"/>
        </a:p>
      </dgm:t>
    </dgm:pt>
    <dgm:pt modelId="{0489D746-084E-4427-AE5F-0FD722CBA450}" type="sibTrans" cxnId="{6CE62BF6-020A-49BF-B924-37C20D01E432}">
      <dgm:prSet/>
      <dgm:spPr/>
      <dgm:t>
        <a:bodyPr/>
        <a:lstStyle/>
        <a:p>
          <a:endParaRPr lang="en-US"/>
        </a:p>
      </dgm:t>
    </dgm:pt>
    <dgm:pt modelId="{9FF997D3-FCB6-481D-84D8-8430FD7B355B}">
      <dgm:prSet/>
      <dgm:spPr/>
      <dgm:t>
        <a:bodyPr/>
        <a:lstStyle/>
        <a:p>
          <a:r>
            <a:rPr lang="en-US"/>
            <a:t>Does my manager care about my development?</a:t>
          </a:r>
        </a:p>
      </dgm:t>
    </dgm:pt>
    <dgm:pt modelId="{3BDF6EF8-7C1E-4434-B10C-E1C385A0D99C}" type="parTrans" cxnId="{B69D3D31-86C1-4EAF-AA82-0C0C4F032DB0}">
      <dgm:prSet/>
      <dgm:spPr/>
      <dgm:t>
        <a:bodyPr/>
        <a:lstStyle/>
        <a:p>
          <a:endParaRPr lang="en-US"/>
        </a:p>
      </dgm:t>
    </dgm:pt>
    <dgm:pt modelId="{C5A6D40A-11DB-4F48-B3D7-18CF7B03B348}" type="sibTrans" cxnId="{B69D3D31-86C1-4EAF-AA82-0C0C4F032DB0}">
      <dgm:prSet/>
      <dgm:spPr/>
      <dgm:t>
        <a:bodyPr/>
        <a:lstStyle/>
        <a:p>
          <a:endParaRPr lang="en-US"/>
        </a:p>
      </dgm:t>
    </dgm:pt>
    <dgm:pt modelId="{6F316312-2D5A-4C86-9EDC-A4EAFD90D8CF}" type="pres">
      <dgm:prSet presAssocID="{A88B1E04-508E-4EF4-80C2-9E2566826286}" presName="diagram" presStyleCnt="0">
        <dgm:presLayoutVars>
          <dgm:dir/>
          <dgm:resizeHandles val="exact"/>
        </dgm:presLayoutVars>
      </dgm:prSet>
      <dgm:spPr/>
    </dgm:pt>
    <dgm:pt modelId="{1E16AC4A-0558-42D7-91E9-00D033F830D6}" type="pres">
      <dgm:prSet presAssocID="{A43B25DA-5401-4780-82CD-2445648B5E47}" presName="node" presStyleLbl="node1" presStyleIdx="0" presStyleCnt="6">
        <dgm:presLayoutVars>
          <dgm:bulletEnabled val="1"/>
        </dgm:presLayoutVars>
      </dgm:prSet>
      <dgm:spPr/>
    </dgm:pt>
    <dgm:pt modelId="{888EC026-06DE-4656-9328-09B9765493F4}" type="pres">
      <dgm:prSet presAssocID="{DCA21D7F-714A-4B72-AD77-45E555B59E4D}" presName="sibTrans" presStyleCnt="0"/>
      <dgm:spPr/>
    </dgm:pt>
    <dgm:pt modelId="{8AC33870-8E40-4EFB-8DB6-1F4F761090E9}" type="pres">
      <dgm:prSet presAssocID="{B2805912-F0F2-4E2F-81A7-91BD2584D325}" presName="node" presStyleLbl="node1" presStyleIdx="1" presStyleCnt="6">
        <dgm:presLayoutVars>
          <dgm:bulletEnabled val="1"/>
        </dgm:presLayoutVars>
      </dgm:prSet>
      <dgm:spPr/>
    </dgm:pt>
    <dgm:pt modelId="{77C4BD2C-87AA-4F95-BDEF-9ED76691DA4A}" type="pres">
      <dgm:prSet presAssocID="{CB548A19-47AC-4109-B82A-4EC52CBAFF02}" presName="sibTrans" presStyleCnt="0"/>
      <dgm:spPr/>
    </dgm:pt>
    <dgm:pt modelId="{12E33908-4F99-4725-A5A0-33EC1091C84A}" type="pres">
      <dgm:prSet presAssocID="{1C92C51D-18AE-4677-9B8A-3FB668085E85}" presName="node" presStyleLbl="node1" presStyleIdx="2" presStyleCnt="6">
        <dgm:presLayoutVars>
          <dgm:bulletEnabled val="1"/>
        </dgm:presLayoutVars>
      </dgm:prSet>
      <dgm:spPr/>
    </dgm:pt>
    <dgm:pt modelId="{906E8F0F-0D0E-4C09-AF67-91EF3E046DDE}" type="pres">
      <dgm:prSet presAssocID="{C70607D4-E58B-4D14-A6CB-A376652971F6}" presName="sibTrans" presStyleCnt="0"/>
      <dgm:spPr/>
    </dgm:pt>
    <dgm:pt modelId="{EFBFE467-A450-4823-9EED-2315D3557B76}" type="pres">
      <dgm:prSet presAssocID="{2708E06E-EA85-410D-8D96-F730BFB13CA9}" presName="node" presStyleLbl="node1" presStyleIdx="3" presStyleCnt="6">
        <dgm:presLayoutVars>
          <dgm:bulletEnabled val="1"/>
        </dgm:presLayoutVars>
      </dgm:prSet>
      <dgm:spPr/>
    </dgm:pt>
    <dgm:pt modelId="{116D4ABC-218D-4A2C-A9FD-DBC7AAF05B30}" type="pres">
      <dgm:prSet presAssocID="{5B52B96F-98D3-4E9D-BEEE-AC22E3EAFF26}" presName="sibTrans" presStyleCnt="0"/>
      <dgm:spPr/>
    </dgm:pt>
    <dgm:pt modelId="{FAF2B2B5-ECBC-42D9-88DC-9094A47B89EE}" type="pres">
      <dgm:prSet presAssocID="{391C155E-6526-4341-9A47-1C3ACE3E2A03}" presName="node" presStyleLbl="node1" presStyleIdx="4" presStyleCnt="6">
        <dgm:presLayoutVars>
          <dgm:bulletEnabled val="1"/>
        </dgm:presLayoutVars>
      </dgm:prSet>
      <dgm:spPr/>
    </dgm:pt>
    <dgm:pt modelId="{C908D9C6-9612-49B6-94C6-2369D1F42594}" type="pres">
      <dgm:prSet presAssocID="{0489D746-084E-4427-AE5F-0FD722CBA450}" presName="sibTrans" presStyleCnt="0"/>
      <dgm:spPr/>
    </dgm:pt>
    <dgm:pt modelId="{91A56347-A543-4D4E-AB62-2118D06A13BD}" type="pres">
      <dgm:prSet presAssocID="{9FF997D3-FCB6-481D-84D8-8430FD7B355B}" presName="node" presStyleLbl="node1" presStyleIdx="5" presStyleCnt="6">
        <dgm:presLayoutVars>
          <dgm:bulletEnabled val="1"/>
        </dgm:presLayoutVars>
      </dgm:prSet>
      <dgm:spPr/>
    </dgm:pt>
  </dgm:ptLst>
  <dgm:cxnLst>
    <dgm:cxn modelId="{0D6D7103-CACF-4CFE-B392-ED680972D444}" type="presOf" srcId="{1C92C51D-18AE-4677-9B8A-3FB668085E85}" destId="{12E33908-4F99-4725-A5A0-33EC1091C84A}" srcOrd="0" destOrd="0" presId="urn:microsoft.com/office/officeart/2005/8/layout/default"/>
    <dgm:cxn modelId="{8186A526-7C96-41FF-8F71-1EB043AB7A10}" type="presOf" srcId="{391C155E-6526-4341-9A47-1C3ACE3E2A03}" destId="{FAF2B2B5-ECBC-42D9-88DC-9094A47B89EE}" srcOrd="0" destOrd="0" presId="urn:microsoft.com/office/officeart/2005/8/layout/default"/>
    <dgm:cxn modelId="{2623B029-D86D-4A0B-A01B-4C0DB4BBA819}" type="presOf" srcId="{A43B25DA-5401-4780-82CD-2445648B5E47}" destId="{1E16AC4A-0558-42D7-91E9-00D033F830D6}" srcOrd="0" destOrd="0" presId="urn:microsoft.com/office/officeart/2005/8/layout/default"/>
    <dgm:cxn modelId="{B69D3D31-86C1-4EAF-AA82-0C0C4F032DB0}" srcId="{A88B1E04-508E-4EF4-80C2-9E2566826286}" destId="{9FF997D3-FCB6-481D-84D8-8430FD7B355B}" srcOrd="5" destOrd="0" parTransId="{3BDF6EF8-7C1E-4434-B10C-E1C385A0D99C}" sibTransId="{C5A6D40A-11DB-4F48-B3D7-18CF7B03B348}"/>
    <dgm:cxn modelId="{28DC5936-61A1-4044-AE21-15B0CFBDB618}" type="presOf" srcId="{B2805912-F0F2-4E2F-81A7-91BD2584D325}" destId="{8AC33870-8E40-4EFB-8DB6-1F4F761090E9}" srcOrd="0" destOrd="0" presId="urn:microsoft.com/office/officeart/2005/8/layout/default"/>
    <dgm:cxn modelId="{3F158747-D2E2-41EC-87A2-71FA7DE12516}" srcId="{A88B1E04-508E-4EF4-80C2-9E2566826286}" destId="{A43B25DA-5401-4780-82CD-2445648B5E47}" srcOrd="0" destOrd="0" parTransId="{D8E85C45-F206-4376-BF50-EF6302E3EC48}" sibTransId="{DCA21D7F-714A-4B72-AD77-45E555B59E4D}"/>
    <dgm:cxn modelId="{F2B2BE6B-A898-4FD3-A62E-5B878BDF0F9F}" srcId="{A88B1E04-508E-4EF4-80C2-9E2566826286}" destId="{1C92C51D-18AE-4677-9B8A-3FB668085E85}" srcOrd="2" destOrd="0" parTransId="{0D248196-FCAD-4861-81CE-FFD692998399}" sibTransId="{C70607D4-E58B-4D14-A6CB-A376652971F6}"/>
    <dgm:cxn modelId="{F0E69A4D-CCA0-4A06-B963-64CD682D8D1D}" type="presOf" srcId="{9FF997D3-FCB6-481D-84D8-8430FD7B355B}" destId="{91A56347-A543-4D4E-AB62-2118D06A13BD}" srcOrd="0" destOrd="0" presId="urn:microsoft.com/office/officeart/2005/8/layout/default"/>
    <dgm:cxn modelId="{37EA6D50-7037-4B65-AD7A-07AA7FFE8A11}" type="presOf" srcId="{2708E06E-EA85-410D-8D96-F730BFB13CA9}" destId="{EFBFE467-A450-4823-9EED-2315D3557B76}" srcOrd="0" destOrd="0" presId="urn:microsoft.com/office/officeart/2005/8/layout/default"/>
    <dgm:cxn modelId="{89070473-5D6A-4407-A4CF-DA7BA2A36EB5}" type="presOf" srcId="{A88B1E04-508E-4EF4-80C2-9E2566826286}" destId="{6F316312-2D5A-4C86-9EDC-A4EAFD90D8CF}" srcOrd="0" destOrd="0" presId="urn:microsoft.com/office/officeart/2005/8/layout/default"/>
    <dgm:cxn modelId="{E67C41CF-5935-4AD9-8756-061AE7A0370E}" srcId="{A88B1E04-508E-4EF4-80C2-9E2566826286}" destId="{B2805912-F0F2-4E2F-81A7-91BD2584D325}" srcOrd="1" destOrd="0" parTransId="{332B0BF8-0F6F-492F-98D6-0AE275E7B313}" sibTransId="{CB548A19-47AC-4109-B82A-4EC52CBAFF02}"/>
    <dgm:cxn modelId="{9D543BD7-A626-438B-B51F-F5C4A6566786}" srcId="{A88B1E04-508E-4EF4-80C2-9E2566826286}" destId="{2708E06E-EA85-410D-8D96-F730BFB13CA9}" srcOrd="3" destOrd="0" parTransId="{31EE9356-4A34-4FDE-B9CC-CF2D3F1B94D0}" sibTransId="{5B52B96F-98D3-4E9D-BEEE-AC22E3EAFF26}"/>
    <dgm:cxn modelId="{6CE62BF6-020A-49BF-B924-37C20D01E432}" srcId="{A88B1E04-508E-4EF4-80C2-9E2566826286}" destId="{391C155E-6526-4341-9A47-1C3ACE3E2A03}" srcOrd="4" destOrd="0" parTransId="{A183539A-57B3-4362-A267-F2BA049CB6E2}" sibTransId="{0489D746-084E-4427-AE5F-0FD722CBA450}"/>
    <dgm:cxn modelId="{A695FB02-75E4-410B-8EE0-0FA4F8763BA6}" type="presParOf" srcId="{6F316312-2D5A-4C86-9EDC-A4EAFD90D8CF}" destId="{1E16AC4A-0558-42D7-91E9-00D033F830D6}" srcOrd="0" destOrd="0" presId="urn:microsoft.com/office/officeart/2005/8/layout/default"/>
    <dgm:cxn modelId="{55682668-BAE7-4855-BD22-FC423AAE2C90}" type="presParOf" srcId="{6F316312-2D5A-4C86-9EDC-A4EAFD90D8CF}" destId="{888EC026-06DE-4656-9328-09B9765493F4}" srcOrd="1" destOrd="0" presId="urn:microsoft.com/office/officeart/2005/8/layout/default"/>
    <dgm:cxn modelId="{7BCD13A3-2B03-46F9-8969-E58388AED5F5}" type="presParOf" srcId="{6F316312-2D5A-4C86-9EDC-A4EAFD90D8CF}" destId="{8AC33870-8E40-4EFB-8DB6-1F4F761090E9}" srcOrd="2" destOrd="0" presId="urn:microsoft.com/office/officeart/2005/8/layout/default"/>
    <dgm:cxn modelId="{F09BC60F-DA54-4403-A6C4-D94F554745FD}" type="presParOf" srcId="{6F316312-2D5A-4C86-9EDC-A4EAFD90D8CF}" destId="{77C4BD2C-87AA-4F95-BDEF-9ED76691DA4A}" srcOrd="3" destOrd="0" presId="urn:microsoft.com/office/officeart/2005/8/layout/default"/>
    <dgm:cxn modelId="{C2587FF0-B175-46A4-B0D6-DF70401DAE0E}" type="presParOf" srcId="{6F316312-2D5A-4C86-9EDC-A4EAFD90D8CF}" destId="{12E33908-4F99-4725-A5A0-33EC1091C84A}" srcOrd="4" destOrd="0" presId="urn:microsoft.com/office/officeart/2005/8/layout/default"/>
    <dgm:cxn modelId="{321AE5A7-8F6B-4F07-8794-7E717107E4F3}" type="presParOf" srcId="{6F316312-2D5A-4C86-9EDC-A4EAFD90D8CF}" destId="{906E8F0F-0D0E-4C09-AF67-91EF3E046DDE}" srcOrd="5" destOrd="0" presId="urn:microsoft.com/office/officeart/2005/8/layout/default"/>
    <dgm:cxn modelId="{AB31FBE4-5EBE-4D1C-BC33-345D0B722341}" type="presParOf" srcId="{6F316312-2D5A-4C86-9EDC-A4EAFD90D8CF}" destId="{EFBFE467-A450-4823-9EED-2315D3557B76}" srcOrd="6" destOrd="0" presId="urn:microsoft.com/office/officeart/2005/8/layout/default"/>
    <dgm:cxn modelId="{3CFE76D1-DBFF-424C-B387-1F231E11BE82}" type="presParOf" srcId="{6F316312-2D5A-4C86-9EDC-A4EAFD90D8CF}" destId="{116D4ABC-218D-4A2C-A9FD-DBC7AAF05B30}" srcOrd="7" destOrd="0" presId="urn:microsoft.com/office/officeart/2005/8/layout/default"/>
    <dgm:cxn modelId="{738E22B2-0EEB-4CBC-814B-DDA900FAEE50}" type="presParOf" srcId="{6F316312-2D5A-4C86-9EDC-A4EAFD90D8CF}" destId="{FAF2B2B5-ECBC-42D9-88DC-9094A47B89EE}" srcOrd="8" destOrd="0" presId="urn:microsoft.com/office/officeart/2005/8/layout/default"/>
    <dgm:cxn modelId="{34F182D8-2604-48FE-A00F-348D0963DDF1}" type="presParOf" srcId="{6F316312-2D5A-4C86-9EDC-A4EAFD90D8CF}" destId="{C908D9C6-9612-49B6-94C6-2369D1F42594}" srcOrd="9" destOrd="0" presId="urn:microsoft.com/office/officeart/2005/8/layout/default"/>
    <dgm:cxn modelId="{82F6E33C-E50B-4A8C-8E1E-C97F7BC3EA6C}" type="presParOf" srcId="{6F316312-2D5A-4C86-9EDC-A4EAFD90D8CF}" destId="{91A56347-A543-4D4E-AB62-2118D06A13BD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EE53D62-97AC-4C94-B128-C7C15ABC03AD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1671B16-C3FC-4F06-BA15-1A33D04CB6DB}">
      <dgm:prSet/>
      <dgm:spPr/>
      <dgm:t>
        <a:bodyPr/>
        <a:lstStyle/>
        <a:p>
          <a:r>
            <a:rPr lang="en-US"/>
            <a:t>Employees make assumptions about their future.</a:t>
          </a:r>
        </a:p>
      </dgm:t>
    </dgm:pt>
    <dgm:pt modelId="{8D4C6E81-EC92-4E6B-9BA3-429E198221A6}" type="parTrans" cxnId="{C4B22553-05B3-4465-9055-F1584F9259F9}">
      <dgm:prSet/>
      <dgm:spPr/>
      <dgm:t>
        <a:bodyPr/>
        <a:lstStyle/>
        <a:p>
          <a:endParaRPr lang="en-US"/>
        </a:p>
      </dgm:t>
    </dgm:pt>
    <dgm:pt modelId="{63FE1080-9AC9-4C65-AC80-EE25F9248E75}" type="sibTrans" cxnId="{C4B22553-05B3-4465-9055-F1584F9259F9}">
      <dgm:prSet/>
      <dgm:spPr/>
      <dgm:t>
        <a:bodyPr/>
        <a:lstStyle/>
        <a:p>
          <a:endParaRPr lang="en-US"/>
        </a:p>
      </dgm:t>
    </dgm:pt>
    <dgm:pt modelId="{989249A0-829C-4938-BFD1-B3E7D6ADA271}">
      <dgm:prSet/>
      <dgm:spPr/>
      <dgm:t>
        <a:bodyPr/>
        <a:lstStyle/>
        <a:p>
          <a:r>
            <a:rPr lang="en-US"/>
            <a:t>Managers miss early signs of disengagement.</a:t>
          </a:r>
        </a:p>
      </dgm:t>
    </dgm:pt>
    <dgm:pt modelId="{179C8093-8E32-4A7C-A882-0F0D352DB9DB}" type="parTrans" cxnId="{47DE9AE9-D36C-4382-8D69-103C3E033429}">
      <dgm:prSet/>
      <dgm:spPr/>
      <dgm:t>
        <a:bodyPr/>
        <a:lstStyle/>
        <a:p>
          <a:endParaRPr lang="en-US"/>
        </a:p>
      </dgm:t>
    </dgm:pt>
    <dgm:pt modelId="{AE4EC100-E455-4C53-842E-AA152AF224FF}" type="sibTrans" cxnId="{47DE9AE9-D36C-4382-8D69-103C3E033429}">
      <dgm:prSet/>
      <dgm:spPr/>
      <dgm:t>
        <a:bodyPr/>
        <a:lstStyle/>
        <a:p>
          <a:endParaRPr lang="en-US"/>
        </a:p>
      </dgm:t>
    </dgm:pt>
    <dgm:pt modelId="{F5442D38-EEFF-45CE-9A19-9D99BE01A646}">
      <dgm:prSet/>
      <dgm:spPr/>
      <dgm:t>
        <a:bodyPr/>
        <a:lstStyle/>
        <a:p>
          <a:r>
            <a:rPr lang="en-US"/>
            <a:t>Strong employees begin looking elsewhere.</a:t>
          </a:r>
        </a:p>
      </dgm:t>
    </dgm:pt>
    <dgm:pt modelId="{F03862E2-F0B5-4392-A6E4-07A8F1149316}" type="parTrans" cxnId="{783A891B-A507-4738-AEB8-4FE3923ECD63}">
      <dgm:prSet/>
      <dgm:spPr/>
      <dgm:t>
        <a:bodyPr/>
        <a:lstStyle/>
        <a:p>
          <a:endParaRPr lang="en-US"/>
        </a:p>
      </dgm:t>
    </dgm:pt>
    <dgm:pt modelId="{A4DBCF53-79BD-4CE5-A896-E6E8B48BC00F}" type="sibTrans" cxnId="{783A891B-A507-4738-AEB8-4FE3923ECD63}">
      <dgm:prSet/>
      <dgm:spPr/>
      <dgm:t>
        <a:bodyPr/>
        <a:lstStyle/>
        <a:p>
          <a:endParaRPr lang="en-US"/>
        </a:p>
      </dgm:t>
    </dgm:pt>
    <dgm:pt modelId="{13E7DB7E-3997-4687-9EDC-4F6E78F48F3F}">
      <dgm:prSet/>
      <dgm:spPr/>
      <dgm:t>
        <a:bodyPr/>
        <a:lstStyle/>
        <a:p>
          <a:r>
            <a:rPr lang="en-US"/>
            <a:t>Promotions become reactive instead of planned.</a:t>
          </a:r>
        </a:p>
      </dgm:t>
    </dgm:pt>
    <dgm:pt modelId="{4257F754-CAAE-43FE-8843-91465F9EF88A}" type="parTrans" cxnId="{B8DD6FB2-FEC4-4CB3-B295-255662688B3E}">
      <dgm:prSet/>
      <dgm:spPr/>
      <dgm:t>
        <a:bodyPr/>
        <a:lstStyle/>
        <a:p>
          <a:endParaRPr lang="en-US"/>
        </a:p>
      </dgm:t>
    </dgm:pt>
    <dgm:pt modelId="{0713020E-1CF1-4BA6-9E34-D32C8E4CDCD5}" type="sibTrans" cxnId="{B8DD6FB2-FEC4-4CB3-B295-255662688B3E}">
      <dgm:prSet/>
      <dgm:spPr/>
      <dgm:t>
        <a:bodyPr/>
        <a:lstStyle/>
        <a:p>
          <a:endParaRPr lang="en-US"/>
        </a:p>
      </dgm:t>
    </dgm:pt>
    <dgm:pt modelId="{1EA65B64-C9B7-4780-BC5F-D6DEB1D4DB9F}">
      <dgm:prSet/>
      <dgm:spPr/>
      <dgm:t>
        <a:bodyPr/>
        <a:lstStyle/>
        <a:p>
          <a:r>
            <a:rPr lang="en-US"/>
            <a:t>Employees may confuse tenure with readiness.</a:t>
          </a:r>
        </a:p>
      </dgm:t>
    </dgm:pt>
    <dgm:pt modelId="{B70BA4A5-6F20-40DB-8999-083AB2553883}" type="parTrans" cxnId="{28E2405B-9C06-43ED-8380-E220861D0762}">
      <dgm:prSet/>
      <dgm:spPr/>
      <dgm:t>
        <a:bodyPr/>
        <a:lstStyle/>
        <a:p>
          <a:endParaRPr lang="en-US"/>
        </a:p>
      </dgm:t>
    </dgm:pt>
    <dgm:pt modelId="{414B4344-C869-4B76-9D55-D49D934E41DF}" type="sibTrans" cxnId="{28E2405B-9C06-43ED-8380-E220861D0762}">
      <dgm:prSet/>
      <dgm:spPr/>
      <dgm:t>
        <a:bodyPr/>
        <a:lstStyle/>
        <a:p>
          <a:endParaRPr lang="en-US"/>
        </a:p>
      </dgm:t>
    </dgm:pt>
    <dgm:pt modelId="{642DCF3B-BB64-4604-BD11-051E23FD7FDE}">
      <dgm:prSet/>
      <dgm:spPr/>
      <dgm:t>
        <a:bodyPr/>
        <a:lstStyle/>
        <a:p>
          <a:r>
            <a:rPr lang="en-US"/>
            <a:t>Development becomes something HR owns instead of something leaders lead.</a:t>
          </a:r>
        </a:p>
      </dgm:t>
    </dgm:pt>
    <dgm:pt modelId="{8BBDCC51-C218-4A49-85CD-B7DF75E43634}" type="parTrans" cxnId="{3E827FB8-C2C0-4DC8-8AC3-B1FECA0DBA4D}">
      <dgm:prSet/>
      <dgm:spPr/>
      <dgm:t>
        <a:bodyPr/>
        <a:lstStyle/>
        <a:p>
          <a:endParaRPr lang="en-US"/>
        </a:p>
      </dgm:t>
    </dgm:pt>
    <dgm:pt modelId="{695A8BA4-3DDB-45EB-BCEC-D15340EFA205}" type="sibTrans" cxnId="{3E827FB8-C2C0-4DC8-8AC3-B1FECA0DBA4D}">
      <dgm:prSet/>
      <dgm:spPr/>
      <dgm:t>
        <a:bodyPr/>
        <a:lstStyle/>
        <a:p>
          <a:endParaRPr lang="en-US"/>
        </a:p>
      </dgm:t>
    </dgm:pt>
    <dgm:pt modelId="{E719E618-22BC-4DDE-A27E-B1E3A23EFECE}" type="pres">
      <dgm:prSet presAssocID="{4EE53D62-97AC-4C94-B128-C7C15ABC03AD}" presName="diagram" presStyleCnt="0">
        <dgm:presLayoutVars>
          <dgm:dir/>
          <dgm:resizeHandles val="exact"/>
        </dgm:presLayoutVars>
      </dgm:prSet>
      <dgm:spPr/>
    </dgm:pt>
    <dgm:pt modelId="{A39D1509-019D-4D56-8965-B0B99895BDCC}" type="pres">
      <dgm:prSet presAssocID="{C1671B16-C3FC-4F06-BA15-1A33D04CB6DB}" presName="node" presStyleLbl="node1" presStyleIdx="0" presStyleCnt="6">
        <dgm:presLayoutVars>
          <dgm:bulletEnabled val="1"/>
        </dgm:presLayoutVars>
      </dgm:prSet>
      <dgm:spPr/>
    </dgm:pt>
    <dgm:pt modelId="{2773DE87-A4B9-4110-B794-318BD9A215AA}" type="pres">
      <dgm:prSet presAssocID="{63FE1080-9AC9-4C65-AC80-EE25F9248E75}" presName="sibTrans" presStyleCnt="0"/>
      <dgm:spPr/>
    </dgm:pt>
    <dgm:pt modelId="{9F867509-78EE-45EB-AD0E-CF4137CABF47}" type="pres">
      <dgm:prSet presAssocID="{989249A0-829C-4938-BFD1-B3E7D6ADA271}" presName="node" presStyleLbl="node1" presStyleIdx="1" presStyleCnt="6">
        <dgm:presLayoutVars>
          <dgm:bulletEnabled val="1"/>
        </dgm:presLayoutVars>
      </dgm:prSet>
      <dgm:spPr/>
    </dgm:pt>
    <dgm:pt modelId="{469791E6-DC81-4823-AE77-0037F5CE8C7A}" type="pres">
      <dgm:prSet presAssocID="{AE4EC100-E455-4C53-842E-AA152AF224FF}" presName="sibTrans" presStyleCnt="0"/>
      <dgm:spPr/>
    </dgm:pt>
    <dgm:pt modelId="{C69CF7F9-DEF7-4E11-AE52-D4DF1F5C8487}" type="pres">
      <dgm:prSet presAssocID="{F5442D38-EEFF-45CE-9A19-9D99BE01A646}" presName="node" presStyleLbl="node1" presStyleIdx="2" presStyleCnt="6">
        <dgm:presLayoutVars>
          <dgm:bulletEnabled val="1"/>
        </dgm:presLayoutVars>
      </dgm:prSet>
      <dgm:spPr/>
    </dgm:pt>
    <dgm:pt modelId="{AEE0D572-012E-40E9-9A8C-37C9087EE6F7}" type="pres">
      <dgm:prSet presAssocID="{A4DBCF53-79BD-4CE5-A896-E6E8B48BC00F}" presName="sibTrans" presStyleCnt="0"/>
      <dgm:spPr/>
    </dgm:pt>
    <dgm:pt modelId="{FD9F8366-0A5F-41C4-8105-CB4A316D11CD}" type="pres">
      <dgm:prSet presAssocID="{13E7DB7E-3997-4687-9EDC-4F6E78F48F3F}" presName="node" presStyleLbl="node1" presStyleIdx="3" presStyleCnt="6">
        <dgm:presLayoutVars>
          <dgm:bulletEnabled val="1"/>
        </dgm:presLayoutVars>
      </dgm:prSet>
      <dgm:spPr/>
    </dgm:pt>
    <dgm:pt modelId="{404F46AA-D566-45CD-8CA9-D78FA29E31FB}" type="pres">
      <dgm:prSet presAssocID="{0713020E-1CF1-4BA6-9E34-D32C8E4CDCD5}" presName="sibTrans" presStyleCnt="0"/>
      <dgm:spPr/>
    </dgm:pt>
    <dgm:pt modelId="{BB6C8DCE-CEDD-4456-ACC3-A9CC71DB43AE}" type="pres">
      <dgm:prSet presAssocID="{1EA65B64-C9B7-4780-BC5F-D6DEB1D4DB9F}" presName="node" presStyleLbl="node1" presStyleIdx="4" presStyleCnt="6">
        <dgm:presLayoutVars>
          <dgm:bulletEnabled val="1"/>
        </dgm:presLayoutVars>
      </dgm:prSet>
      <dgm:spPr/>
    </dgm:pt>
    <dgm:pt modelId="{9DC75D02-640E-4D0E-81B7-4886030F83B4}" type="pres">
      <dgm:prSet presAssocID="{414B4344-C869-4B76-9D55-D49D934E41DF}" presName="sibTrans" presStyleCnt="0"/>
      <dgm:spPr/>
    </dgm:pt>
    <dgm:pt modelId="{040CA47D-9966-4638-9EDB-187B71ACE7E7}" type="pres">
      <dgm:prSet presAssocID="{642DCF3B-BB64-4604-BD11-051E23FD7FDE}" presName="node" presStyleLbl="node1" presStyleIdx="5" presStyleCnt="6">
        <dgm:presLayoutVars>
          <dgm:bulletEnabled val="1"/>
        </dgm:presLayoutVars>
      </dgm:prSet>
      <dgm:spPr/>
    </dgm:pt>
  </dgm:ptLst>
  <dgm:cxnLst>
    <dgm:cxn modelId="{783A891B-A507-4738-AEB8-4FE3923ECD63}" srcId="{4EE53D62-97AC-4C94-B128-C7C15ABC03AD}" destId="{F5442D38-EEFF-45CE-9A19-9D99BE01A646}" srcOrd="2" destOrd="0" parTransId="{F03862E2-F0B5-4392-A6E4-07A8F1149316}" sibTransId="{A4DBCF53-79BD-4CE5-A896-E6E8B48BC00F}"/>
    <dgm:cxn modelId="{8F705A33-02E2-49F4-A18E-DEF7CF81E5AC}" type="presOf" srcId="{13E7DB7E-3997-4687-9EDC-4F6E78F48F3F}" destId="{FD9F8366-0A5F-41C4-8105-CB4A316D11CD}" srcOrd="0" destOrd="0" presId="urn:microsoft.com/office/officeart/2005/8/layout/default"/>
    <dgm:cxn modelId="{28E2405B-9C06-43ED-8380-E220861D0762}" srcId="{4EE53D62-97AC-4C94-B128-C7C15ABC03AD}" destId="{1EA65B64-C9B7-4780-BC5F-D6DEB1D4DB9F}" srcOrd="4" destOrd="0" parTransId="{B70BA4A5-6F20-40DB-8999-083AB2553883}" sibTransId="{414B4344-C869-4B76-9D55-D49D934E41DF}"/>
    <dgm:cxn modelId="{CC757D60-BD93-4F87-933C-BEC62AE6B43F}" type="presOf" srcId="{989249A0-829C-4938-BFD1-B3E7D6ADA271}" destId="{9F867509-78EE-45EB-AD0E-CF4137CABF47}" srcOrd="0" destOrd="0" presId="urn:microsoft.com/office/officeart/2005/8/layout/default"/>
    <dgm:cxn modelId="{49B9696C-0525-4C8E-8A19-04F0CB4D2A0A}" type="presOf" srcId="{C1671B16-C3FC-4F06-BA15-1A33D04CB6DB}" destId="{A39D1509-019D-4D56-8965-B0B99895BDCC}" srcOrd="0" destOrd="0" presId="urn:microsoft.com/office/officeart/2005/8/layout/default"/>
    <dgm:cxn modelId="{C4B22553-05B3-4465-9055-F1584F9259F9}" srcId="{4EE53D62-97AC-4C94-B128-C7C15ABC03AD}" destId="{C1671B16-C3FC-4F06-BA15-1A33D04CB6DB}" srcOrd="0" destOrd="0" parTransId="{8D4C6E81-EC92-4E6B-9BA3-429E198221A6}" sibTransId="{63FE1080-9AC9-4C65-AC80-EE25F9248E75}"/>
    <dgm:cxn modelId="{29EF6277-C2F7-4FF8-B6E0-43F55EA8C0FD}" type="presOf" srcId="{F5442D38-EEFF-45CE-9A19-9D99BE01A646}" destId="{C69CF7F9-DEF7-4E11-AE52-D4DF1F5C8487}" srcOrd="0" destOrd="0" presId="urn:microsoft.com/office/officeart/2005/8/layout/default"/>
    <dgm:cxn modelId="{EEF92D7F-F27B-4227-8031-D04B1F3CDB7F}" type="presOf" srcId="{642DCF3B-BB64-4604-BD11-051E23FD7FDE}" destId="{040CA47D-9966-4638-9EDB-187B71ACE7E7}" srcOrd="0" destOrd="0" presId="urn:microsoft.com/office/officeart/2005/8/layout/default"/>
    <dgm:cxn modelId="{B0576B9D-97C2-43BD-B592-BB95B1FD96B8}" type="presOf" srcId="{1EA65B64-C9B7-4780-BC5F-D6DEB1D4DB9F}" destId="{BB6C8DCE-CEDD-4456-ACC3-A9CC71DB43AE}" srcOrd="0" destOrd="0" presId="urn:microsoft.com/office/officeart/2005/8/layout/default"/>
    <dgm:cxn modelId="{B8DD6FB2-FEC4-4CB3-B295-255662688B3E}" srcId="{4EE53D62-97AC-4C94-B128-C7C15ABC03AD}" destId="{13E7DB7E-3997-4687-9EDC-4F6E78F48F3F}" srcOrd="3" destOrd="0" parTransId="{4257F754-CAAE-43FE-8843-91465F9EF88A}" sibTransId="{0713020E-1CF1-4BA6-9E34-D32C8E4CDCD5}"/>
    <dgm:cxn modelId="{3E827FB8-C2C0-4DC8-8AC3-B1FECA0DBA4D}" srcId="{4EE53D62-97AC-4C94-B128-C7C15ABC03AD}" destId="{642DCF3B-BB64-4604-BD11-051E23FD7FDE}" srcOrd="5" destOrd="0" parTransId="{8BBDCC51-C218-4A49-85CD-B7DF75E43634}" sibTransId="{695A8BA4-3DDB-45EB-BCEC-D15340EFA205}"/>
    <dgm:cxn modelId="{47DE9AE9-D36C-4382-8D69-103C3E033429}" srcId="{4EE53D62-97AC-4C94-B128-C7C15ABC03AD}" destId="{989249A0-829C-4938-BFD1-B3E7D6ADA271}" srcOrd="1" destOrd="0" parTransId="{179C8093-8E32-4A7C-A882-0F0D352DB9DB}" sibTransId="{AE4EC100-E455-4C53-842E-AA152AF224FF}"/>
    <dgm:cxn modelId="{EE47F8F7-7D3F-4CAB-8536-AFAF0A0C9B1E}" type="presOf" srcId="{4EE53D62-97AC-4C94-B128-C7C15ABC03AD}" destId="{E719E618-22BC-4DDE-A27E-B1E3A23EFECE}" srcOrd="0" destOrd="0" presId="urn:microsoft.com/office/officeart/2005/8/layout/default"/>
    <dgm:cxn modelId="{B5F5DA8B-499A-4D12-9ECE-3850ED4D2AC8}" type="presParOf" srcId="{E719E618-22BC-4DDE-A27E-B1E3A23EFECE}" destId="{A39D1509-019D-4D56-8965-B0B99895BDCC}" srcOrd="0" destOrd="0" presId="urn:microsoft.com/office/officeart/2005/8/layout/default"/>
    <dgm:cxn modelId="{225674E3-6CAD-4790-B930-BEBF55B7C08E}" type="presParOf" srcId="{E719E618-22BC-4DDE-A27E-B1E3A23EFECE}" destId="{2773DE87-A4B9-4110-B794-318BD9A215AA}" srcOrd="1" destOrd="0" presId="urn:microsoft.com/office/officeart/2005/8/layout/default"/>
    <dgm:cxn modelId="{6998A79A-3E16-4BA0-B321-8543BB124110}" type="presParOf" srcId="{E719E618-22BC-4DDE-A27E-B1E3A23EFECE}" destId="{9F867509-78EE-45EB-AD0E-CF4137CABF47}" srcOrd="2" destOrd="0" presId="urn:microsoft.com/office/officeart/2005/8/layout/default"/>
    <dgm:cxn modelId="{C8CE0806-6996-4889-BC77-5BEFD5683E56}" type="presParOf" srcId="{E719E618-22BC-4DDE-A27E-B1E3A23EFECE}" destId="{469791E6-DC81-4823-AE77-0037F5CE8C7A}" srcOrd="3" destOrd="0" presId="urn:microsoft.com/office/officeart/2005/8/layout/default"/>
    <dgm:cxn modelId="{9450E80F-E60A-46E3-95C2-BFE5FD362F31}" type="presParOf" srcId="{E719E618-22BC-4DDE-A27E-B1E3A23EFECE}" destId="{C69CF7F9-DEF7-4E11-AE52-D4DF1F5C8487}" srcOrd="4" destOrd="0" presId="urn:microsoft.com/office/officeart/2005/8/layout/default"/>
    <dgm:cxn modelId="{68CFAA16-1C62-439F-A724-1760BEE729AD}" type="presParOf" srcId="{E719E618-22BC-4DDE-A27E-B1E3A23EFECE}" destId="{AEE0D572-012E-40E9-9A8C-37C9087EE6F7}" srcOrd="5" destOrd="0" presId="urn:microsoft.com/office/officeart/2005/8/layout/default"/>
    <dgm:cxn modelId="{C2128997-4830-4320-8B60-2A15CB8C8376}" type="presParOf" srcId="{E719E618-22BC-4DDE-A27E-B1E3A23EFECE}" destId="{FD9F8366-0A5F-41C4-8105-CB4A316D11CD}" srcOrd="6" destOrd="0" presId="urn:microsoft.com/office/officeart/2005/8/layout/default"/>
    <dgm:cxn modelId="{DAFE7D21-9761-4831-9FB6-9BAC4711EA2E}" type="presParOf" srcId="{E719E618-22BC-4DDE-A27E-B1E3A23EFECE}" destId="{404F46AA-D566-45CD-8CA9-D78FA29E31FB}" srcOrd="7" destOrd="0" presId="urn:microsoft.com/office/officeart/2005/8/layout/default"/>
    <dgm:cxn modelId="{6681A51D-483B-47EC-9EE4-D565FF72B3B9}" type="presParOf" srcId="{E719E618-22BC-4DDE-A27E-B1E3A23EFECE}" destId="{BB6C8DCE-CEDD-4456-ACC3-A9CC71DB43AE}" srcOrd="8" destOrd="0" presId="urn:microsoft.com/office/officeart/2005/8/layout/default"/>
    <dgm:cxn modelId="{A79639FD-0359-4F48-A2DF-4562113F0286}" type="presParOf" srcId="{E719E618-22BC-4DDE-A27E-B1E3A23EFECE}" destId="{9DC75D02-640E-4D0E-81B7-4886030F83B4}" srcOrd="9" destOrd="0" presId="urn:microsoft.com/office/officeart/2005/8/layout/default"/>
    <dgm:cxn modelId="{4EC9FBB3-8875-42DF-BF48-887B4C6DCB86}" type="presParOf" srcId="{E719E618-22BC-4DDE-A27E-B1E3A23EFECE}" destId="{040CA47D-9966-4638-9EDB-187B71ACE7E7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967CBAC-B0E3-40CF-8CF2-1346CD6E4B7A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CDF04E32-C649-4C90-8679-479A6AC83D78}">
      <dgm:prSet/>
      <dgm:spPr/>
      <dgm:t>
        <a:bodyPr/>
        <a:lstStyle/>
        <a:p>
          <a:r>
            <a:rPr lang="en-US"/>
            <a:t>Employees are more likely to stay when they can see progress, learning, and opportunity.</a:t>
          </a:r>
        </a:p>
      </dgm:t>
    </dgm:pt>
    <dgm:pt modelId="{416D3841-60DB-49EA-A4E5-ADC8E4EE87EC}" type="parTrans" cxnId="{6AD0F520-7318-4C99-A49B-7C0A99027CB8}">
      <dgm:prSet/>
      <dgm:spPr/>
      <dgm:t>
        <a:bodyPr/>
        <a:lstStyle/>
        <a:p>
          <a:endParaRPr lang="en-US"/>
        </a:p>
      </dgm:t>
    </dgm:pt>
    <dgm:pt modelId="{ABC56767-BA84-4F6C-84C1-1C5024D2F1F3}" type="sibTrans" cxnId="{6AD0F520-7318-4C99-A49B-7C0A99027CB8}">
      <dgm:prSet/>
      <dgm:spPr/>
      <dgm:t>
        <a:bodyPr/>
        <a:lstStyle/>
        <a:p>
          <a:endParaRPr lang="en-US"/>
        </a:p>
      </dgm:t>
    </dgm:pt>
    <dgm:pt modelId="{411E6CB2-87A2-4944-8F3E-1782E1F982C9}">
      <dgm:prSet/>
      <dgm:spPr/>
      <dgm:t>
        <a:bodyPr/>
        <a:lstStyle/>
        <a:p>
          <a:r>
            <a:rPr lang="en-US"/>
            <a:t>Growth does not always mean promotion.</a:t>
          </a:r>
        </a:p>
      </dgm:t>
    </dgm:pt>
    <dgm:pt modelId="{BBDBAF87-E5BA-4508-8A89-365FD30EB9C7}" type="parTrans" cxnId="{4C2BC3F0-D4BA-45F6-AB74-EB04B0B3482F}">
      <dgm:prSet/>
      <dgm:spPr/>
      <dgm:t>
        <a:bodyPr/>
        <a:lstStyle/>
        <a:p>
          <a:endParaRPr lang="en-US"/>
        </a:p>
      </dgm:t>
    </dgm:pt>
    <dgm:pt modelId="{EB5202C3-DBDC-4CC1-86AA-4E7A907A26DB}" type="sibTrans" cxnId="{4C2BC3F0-D4BA-45F6-AB74-EB04B0B3482F}">
      <dgm:prSet/>
      <dgm:spPr/>
      <dgm:t>
        <a:bodyPr/>
        <a:lstStyle/>
        <a:p>
          <a:endParaRPr lang="en-US"/>
        </a:p>
      </dgm:t>
    </dgm:pt>
    <dgm:pt modelId="{97828911-E557-42C1-B52C-CF5F8FF75D3B}">
      <dgm:prSet/>
      <dgm:spPr/>
      <dgm:t>
        <a:bodyPr/>
        <a:lstStyle/>
        <a:p>
          <a:r>
            <a:rPr lang="en-US"/>
            <a:t>Development can include skills, projects, exposure, mentoring, cross-training, leadership opportunities, and expanded responsibility.</a:t>
          </a:r>
        </a:p>
      </dgm:t>
    </dgm:pt>
    <dgm:pt modelId="{05900F15-EB1D-4BF0-9D58-DA909C6E0DF6}" type="parTrans" cxnId="{D50EF487-DE58-438A-8666-39CEB140A699}">
      <dgm:prSet/>
      <dgm:spPr/>
      <dgm:t>
        <a:bodyPr/>
        <a:lstStyle/>
        <a:p>
          <a:endParaRPr lang="en-US"/>
        </a:p>
      </dgm:t>
    </dgm:pt>
    <dgm:pt modelId="{8519FF39-8D55-4D3D-B1A0-5842B7AE2C03}" type="sibTrans" cxnId="{D50EF487-DE58-438A-8666-39CEB140A699}">
      <dgm:prSet/>
      <dgm:spPr/>
      <dgm:t>
        <a:bodyPr/>
        <a:lstStyle/>
        <a:p>
          <a:endParaRPr lang="en-US"/>
        </a:p>
      </dgm:t>
    </dgm:pt>
    <dgm:pt modelId="{84C35B31-3FC8-43FE-97BC-89A3098569C7}">
      <dgm:prSet/>
      <dgm:spPr/>
      <dgm:t>
        <a:bodyPr/>
        <a:lstStyle/>
        <a:p>
          <a:r>
            <a:rPr lang="en-US"/>
            <a:t>The goal is to create forward movement—even when the next title is not immediately available.</a:t>
          </a:r>
        </a:p>
      </dgm:t>
    </dgm:pt>
    <dgm:pt modelId="{8E769BBC-6691-4A42-9C18-57AAD3B9A65F}" type="parTrans" cxnId="{B185BB30-1BC9-4C82-B5D9-A4C2FA3F4506}">
      <dgm:prSet/>
      <dgm:spPr/>
      <dgm:t>
        <a:bodyPr/>
        <a:lstStyle/>
        <a:p>
          <a:endParaRPr lang="en-US"/>
        </a:p>
      </dgm:t>
    </dgm:pt>
    <dgm:pt modelId="{BEBFAFB9-C0D5-4196-9391-4315E0DF3BB6}" type="sibTrans" cxnId="{B185BB30-1BC9-4C82-B5D9-A4C2FA3F4506}">
      <dgm:prSet/>
      <dgm:spPr/>
      <dgm:t>
        <a:bodyPr/>
        <a:lstStyle/>
        <a:p>
          <a:endParaRPr lang="en-US"/>
        </a:p>
      </dgm:t>
    </dgm:pt>
    <dgm:pt modelId="{4D4CBE81-3F79-49EA-9877-CF5C9BB58438}" type="pres">
      <dgm:prSet presAssocID="{7967CBAC-B0E3-40CF-8CF2-1346CD6E4B7A}" presName="root" presStyleCnt="0">
        <dgm:presLayoutVars>
          <dgm:dir/>
          <dgm:resizeHandles val="exact"/>
        </dgm:presLayoutVars>
      </dgm:prSet>
      <dgm:spPr/>
    </dgm:pt>
    <dgm:pt modelId="{E650186E-ADCF-4751-AD33-D2871E2BDCEE}" type="pres">
      <dgm:prSet presAssocID="{CDF04E32-C649-4C90-8679-479A6AC83D78}" presName="compNode" presStyleCnt="0"/>
      <dgm:spPr/>
    </dgm:pt>
    <dgm:pt modelId="{951FE4F1-E88C-419B-97A3-6291B872C6B8}" type="pres">
      <dgm:prSet presAssocID="{CDF04E32-C649-4C90-8679-479A6AC83D78}" presName="bgRect" presStyleLbl="bgShp" presStyleIdx="0" presStyleCnt="4"/>
      <dgm:spPr/>
    </dgm:pt>
    <dgm:pt modelId="{ADBCF918-AF12-48E1-BB02-E4CEB14839AE}" type="pres">
      <dgm:prSet presAssocID="{CDF04E32-C649-4C90-8679-479A6AC83D78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14022151-417C-476C-BC2E-4AD26D925339}" type="pres">
      <dgm:prSet presAssocID="{CDF04E32-C649-4C90-8679-479A6AC83D78}" presName="spaceRect" presStyleCnt="0"/>
      <dgm:spPr/>
    </dgm:pt>
    <dgm:pt modelId="{B53F582F-645B-4BED-AC5D-CFE3393B3838}" type="pres">
      <dgm:prSet presAssocID="{CDF04E32-C649-4C90-8679-479A6AC83D78}" presName="parTx" presStyleLbl="revTx" presStyleIdx="0" presStyleCnt="4">
        <dgm:presLayoutVars>
          <dgm:chMax val="0"/>
          <dgm:chPref val="0"/>
        </dgm:presLayoutVars>
      </dgm:prSet>
      <dgm:spPr/>
    </dgm:pt>
    <dgm:pt modelId="{B0446F9D-A86E-4351-9FEE-74081E2C0215}" type="pres">
      <dgm:prSet presAssocID="{ABC56767-BA84-4F6C-84C1-1C5024D2F1F3}" presName="sibTrans" presStyleCnt="0"/>
      <dgm:spPr/>
    </dgm:pt>
    <dgm:pt modelId="{C08E40BF-C425-4361-A03F-38EE6EC56814}" type="pres">
      <dgm:prSet presAssocID="{411E6CB2-87A2-4944-8F3E-1782E1F982C9}" presName="compNode" presStyleCnt="0"/>
      <dgm:spPr/>
    </dgm:pt>
    <dgm:pt modelId="{3B5DCF43-5147-498E-ABB4-926B994D4A0C}" type="pres">
      <dgm:prSet presAssocID="{411E6CB2-87A2-4944-8F3E-1782E1F982C9}" presName="bgRect" presStyleLbl="bgShp" presStyleIdx="1" presStyleCnt="4"/>
      <dgm:spPr/>
    </dgm:pt>
    <dgm:pt modelId="{34D65606-7CAA-4CB9-848B-3EB9D77EB10A}" type="pres">
      <dgm:prSet presAssocID="{411E6CB2-87A2-4944-8F3E-1782E1F982C9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ting"/>
        </a:ext>
      </dgm:extLst>
    </dgm:pt>
    <dgm:pt modelId="{08A26515-1F07-43A3-BFD5-5F6275B87238}" type="pres">
      <dgm:prSet presAssocID="{411E6CB2-87A2-4944-8F3E-1782E1F982C9}" presName="spaceRect" presStyleCnt="0"/>
      <dgm:spPr/>
    </dgm:pt>
    <dgm:pt modelId="{C4A9C645-0994-41F8-A944-05C7D48DD534}" type="pres">
      <dgm:prSet presAssocID="{411E6CB2-87A2-4944-8F3E-1782E1F982C9}" presName="parTx" presStyleLbl="revTx" presStyleIdx="1" presStyleCnt="4">
        <dgm:presLayoutVars>
          <dgm:chMax val="0"/>
          <dgm:chPref val="0"/>
        </dgm:presLayoutVars>
      </dgm:prSet>
      <dgm:spPr/>
    </dgm:pt>
    <dgm:pt modelId="{55439C06-7D98-4B3C-9481-0BF3C0FFEB89}" type="pres">
      <dgm:prSet presAssocID="{EB5202C3-DBDC-4CC1-86AA-4E7A907A26DB}" presName="sibTrans" presStyleCnt="0"/>
      <dgm:spPr/>
    </dgm:pt>
    <dgm:pt modelId="{F233A4E8-3038-4868-8916-01365AC9C4A7}" type="pres">
      <dgm:prSet presAssocID="{97828911-E557-42C1-B52C-CF5F8FF75D3B}" presName="compNode" presStyleCnt="0"/>
      <dgm:spPr/>
    </dgm:pt>
    <dgm:pt modelId="{AF82742E-06C2-40E1-AF63-EEDE98BAF53E}" type="pres">
      <dgm:prSet presAssocID="{97828911-E557-42C1-B52C-CF5F8FF75D3B}" presName="bgRect" presStyleLbl="bgShp" presStyleIdx="2" presStyleCnt="4"/>
      <dgm:spPr/>
    </dgm:pt>
    <dgm:pt modelId="{1C06FD74-D34E-421A-B925-023A2D55837F}" type="pres">
      <dgm:prSet presAssocID="{97828911-E557-42C1-B52C-CF5F8FF75D3B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F96B0030-67A5-4EC8-88D3-D8912574E93D}" type="pres">
      <dgm:prSet presAssocID="{97828911-E557-42C1-B52C-CF5F8FF75D3B}" presName="spaceRect" presStyleCnt="0"/>
      <dgm:spPr/>
    </dgm:pt>
    <dgm:pt modelId="{D3B5C4E7-6EAF-4C5C-8137-29D278E32D91}" type="pres">
      <dgm:prSet presAssocID="{97828911-E557-42C1-B52C-CF5F8FF75D3B}" presName="parTx" presStyleLbl="revTx" presStyleIdx="2" presStyleCnt="4">
        <dgm:presLayoutVars>
          <dgm:chMax val="0"/>
          <dgm:chPref val="0"/>
        </dgm:presLayoutVars>
      </dgm:prSet>
      <dgm:spPr/>
    </dgm:pt>
    <dgm:pt modelId="{7541432D-6C52-4F71-8B46-F0D536567581}" type="pres">
      <dgm:prSet presAssocID="{8519FF39-8D55-4D3D-B1A0-5842B7AE2C03}" presName="sibTrans" presStyleCnt="0"/>
      <dgm:spPr/>
    </dgm:pt>
    <dgm:pt modelId="{B1C66581-5721-4792-906F-A30819464007}" type="pres">
      <dgm:prSet presAssocID="{84C35B31-3FC8-43FE-97BC-89A3098569C7}" presName="compNode" presStyleCnt="0"/>
      <dgm:spPr/>
    </dgm:pt>
    <dgm:pt modelId="{A0CBA53F-8734-457C-969D-1C2FD79674E1}" type="pres">
      <dgm:prSet presAssocID="{84C35B31-3FC8-43FE-97BC-89A3098569C7}" presName="bgRect" presStyleLbl="bgShp" presStyleIdx="3" presStyleCnt="4"/>
      <dgm:spPr/>
    </dgm:pt>
    <dgm:pt modelId="{DA781E47-706B-4C99-BD8B-E3EFC9282A16}" type="pres">
      <dgm:prSet presAssocID="{84C35B31-3FC8-43FE-97BC-89A3098569C7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rget"/>
        </a:ext>
      </dgm:extLst>
    </dgm:pt>
    <dgm:pt modelId="{1FFEB593-F28E-4B8F-82F0-56CC72518725}" type="pres">
      <dgm:prSet presAssocID="{84C35B31-3FC8-43FE-97BC-89A3098569C7}" presName="spaceRect" presStyleCnt="0"/>
      <dgm:spPr/>
    </dgm:pt>
    <dgm:pt modelId="{2CC82FFD-D0E0-408B-8A19-C4AD6178AF10}" type="pres">
      <dgm:prSet presAssocID="{84C35B31-3FC8-43FE-97BC-89A3098569C7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6AD0F520-7318-4C99-A49B-7C0A99027CB8}" srcId="{7967CBAC-B0E3-40CF-8CF2-1346CD6E4B7A}" destId="{CDF04E32-C649-4C90-8679-479A6AC83D78}" srcOrd="0" destOrd="0" parTransId="{416D3841-60DB-49EA-A4E5-ADC8E4EE87EC}" sibTransId="{ABC56767-BA84-4F6C-84C1-1C5024D2F1F3}"/>
    <dgm:cxn modelId="{DEEE4021-F16B-4227-A26F-FA88964EDF8E}" type="presOf" srcId="{7967CBAC-B0E3-40CF-8CF2-1346CD6E4B7A}" destId="{4D4CBE81-3F79-49EA-9877-CF5C9BB58438}" srcOrd="0" destOrd="0" presId="urn:microsoft.com/office/officeart/2018/2/layout/IconVerticalSolidList"/>
    <dgm:cxn modelId="{B185BB30-1BC9-4C82-B5D9-A4C2FA3F4506}" srcId="{7967CBAC-B0E3-40CF-8CF2-1346CD6E4B7A}" destId="{84C35B31-3FC8-43FE-97BC-89A3098569C7}" srcOrd="3" destOrd="0" parTransId="{8E769BBC-6691-4A42-9C18-57AAD3B9A65F}" sibTransId="{BEBFAFB9-C0D5-4196-9391-4315E0DF3BB6}"/>
    <dgm:cxn modelId="{8CF73262-BECD-49B6-A5D6-078CD6795ADA}" type="presOf" srcId="{97828911-E557-42C1-B52C-CF5F8FF75D3B}" destId="{D3B5C4E7-6EAF-4C5C-8137-29D278E32D91}" srcOrd="0" destOrd="0" presId="urn:microsoft.com/office/officeart/2018/2/layout/IconVerticalSolidList"/>
    <dgm:cxn modelId="{64810078-51E4-45AF-8774-54EEE8E8D787}" type="presOf" srcId="{411E6CB2-87A2-4944-8F3E-1782E1F982C9}" destId="{C4A9C645-0994-41F8-A944-05C7D48DD534}" srcOrd="0" destOrd="0" presId="urn:microsoft.com/office/officeart/2018/2/layout/IconVerticalSolidList"/>
    <dgm:cxn modelId="{B7782A7A-4635-423F-A53E-6E6160A5B262}" type="presOf" srcId="{84C35B31-3FC8-43FE-97BC-89A3098569C7}" destId="{2CC82FFD-D0E0-408B-8A19-C4AD6178AF10}" srcOrd="0" destOrd="0" presId="urn:microsoft.com/office/officeart/2018/2/layout/IconVerticalSolidList"/>
    <dgm:cxn modelId="{D50EF487-DE58-438A-8666-39CEB140A699}" srcId="{7967CBAC-B0E3-40CF-8CF2-1346CD6E4B7A}" destId="{97828911-E557-42C1-B52C-CF5F8FF75D3B}" srcOrd="2" destOrd="0" parTransId="{05900F15-EB1D-4BF0-9D58-DA909C6E0DF6}" sibTransId="{8519FF39-8D55-4D3D-B1A0-5842B7AE2C03}"/>
    <dgm:cxn modelId="{908649E4-4C6B-44EA-8740-F05DB3CF74B6}" type="presOf" srcId="{CDF04E32-C649-4C90-8679-479A6AC83D78}" destId="{B53F582F-645B-4BED-AC5D-CFE3393B3838}" srcOrd="0" destOrd="0" presId="urn:microsoft.com/office/officeart/2018/2/layout/IconVerticalSolidList"/>
    <dgm:cxn modelId="{4C2BC3F0-D4BA-45F6-AB74-EB04B0B3482F}" srcId="{7967CBAC-B0E3-40CF-8CF2-1346CD6E4B7A}" destId="{411E6CB2-87A2-4944-8F3E-1782E1F982C9}" srcOrd="1" destOrd="0" parTransId="{BBDBAF87-E5BA-4508-8A89-365FD30EB9C7}" sibTransId="{EB5202C3-DBDC-4CC1-86AA-4E7A907A26DB}"/>
    <dgm:cxn modelId="{78F8C723-FFFB-4529-9FD3-C9D904397A0C}" type="presParOf" srcId="{4D4CBE81-3F79-49EA-9877-CF5C9BB58438}" destId="{E650186E-ADCF-4751-AD33-D2871E2BDCEE}" srcOrd="0" destOrd="0" presId="urn:microsoft.com/office/officeart/2018/2/layout/IconVerticalSolidList"/>
    <dgm:cxn modelId="{64B22E2E-5445-435D-A592-AC11D9F67BE7}" type="presParOf" srcId="{E650186E-ADCF-4751-AD33-D2871E2BDCEE}" destId="{951FE4F1-E88C-419B-97A3-6291B872C6B8}" srcOrd="0" destOrd="0" presId="urn:microsoft.com/office/officeart/2018/2/layout/IconVerticalSolidList"/>
    <dgm:cxn modelId="{DF1E433E-DCBA-4C52-9CD3-9CE8A62B87E5}" type="presParOf" srcId="{E650186E-ADCF-4751-AD33-D2871E2BDCEE}" destId="{ADBCF918-AF12-48E1-BB02-E4CEB14839AE}" srcOrd="1" destOrd="0" presId="urn:microsoft.com/office/officeart/2018/2/layout/IconVerticalSolidList"/>
    <dgm:cxn modelId="{8FD22EFF-86EB-408C-AEFA-93EB0963FC36}" type="presParOf" srcId="{E650186E-ADCF-4751-AD33-D2871E2BDCEE}" destId="{14022151-417C-476C-BC2E-4AD26D925339}" srcOrd="2" destOrd="0" presId="urn:microsoft.com/office/officeart/2018/2/layout/IconVerticalSolidList"/>
    <dgm:cxn modelId="{23C574EE-B0C1-411C-BBD7-DB608AA8DDD6}" type="presParOf" srcId="{E650186E-ADCF-4751-AD33-D2871E2BDCEE}" destId="{B53F582F-645B-4BED-AC5D-CFE3393B3838}" srcOrd="3" destOrd="0" presId="urn:microsoft.com/office/officeart/2018/2/layout/IconVerticalSolidList"/>
    <dgm:cxn modelId="{89A69CFE-2B0C-4B0C-A4CD-622CC74BD3B6}" type="presParOf" srcId="{4D4CBE81-3F79-49EA-9877-CF5C9BB58438}" destId="{B0446F9D-A86E-4351-9FEE-74081E2C0215}" srcOrd="1" destOrd="0" presId="urn:microsoft.com/office/officeart/2018/2/layout/IconVerticalSolidList"/>
    <dgm:cxn modelId="{3564DBAF-CBFA-44B2-A233-5DD2E15CFC35}" type="presParOf" srcId="{4D4CBE81-3F79-49EA-9877-CF5C9BB58438}" destId="{C08E40BF-C425-4361-A03F-38EE6EC56814}" srcOrd="2" destOrd="0" presId="urn:microsoft.com/office/officeart/2018/2/layout/IconVerticalSolidList"/>
    <dgm:cxn modelId="{414307A3-0ECB-404D-B7DE-A52D9B3326E9}" type="presParOf" srcId="{C08E40BF-C425-4361-A03F-38EE6EC56814}" destId="{3B5DCF43-5147-498E-ABB4-926B994D4A0C}" srcOrd="0" destOrd="0" presId="urn:microsoft.com/office/officeart/2018/2/layout/IconVerticalSolidList"/>
    <dgm:cxn modelId="{8AC78BF9-D96E-42AD-883F-ABDE2425A4B3}" type="presParOf" srcId="{C08E40BF-C425-4361-A03F-38EE6EC56814}" destId="{34D65606-7CAA-4CB9-848B-3EB9D77EB10A}" srcOrd="1" destOrd="0" presId="urn:microsoft.com/office/officeart/2018/2/layout/IconVerticalSolidList"/>
    <dgm:cxn modelId="{B351B771-C8E6-41F9-B6F5-C18D7201E966}" type="presParOf" srcId="{C08E40BF-C425-4361-A03F-38EE6EC56814}" destId="{08A26515-1F07-43A3-BFD5-5F6275B87238}" srcOrd="2" destOrd="0" presId="urn:microsoft.com/office/officeart/2018/2/layout/IconVerticalSolidList"/>
    <dgm:cxn modelId="{7E94FFAF-C309-44AE-9456-8AABE3362290}" type="presParOf" srcId="{C08E40BF-C425-4361-A03F-38EE6EC56814}" destId="{C4A9C645-0994-41F8-A944-05C7D48DD534}" srcOrd="3" destOrd="0" presId="urn:microsoft.com/office/officeart/2018/2/layout/IconVerticalSolidList"/>
    <dgm:cxn modelId="{455172C5-4892-4473-AE07-22403713629D}" type="presParOf" srcId="{4D4CBE81-3F79-49EA-9877-CF5C9BB58438}" destId="{55439C06-7D98-4B3C-9481-0BF3C0FFEB89}" srcOrd="3" destOrd="0" presId="urn:microsoft.com/office/officeart/2018/2/layout/IconVerticalSolidList"/>
    <dgm:cxn modelId="{244D50BB-536A-4FC4-AC5A-35A82FE32E57}" type="presParOf" srcId="{4D4CBE81-3F79-49EA-9877-CF5C9BB58438}" destId="{F233A4E8-3038-4868-8916-01365AC9C4A7}" srcOrd="4" destOrd="0" presId="urn:microsoft.com/office/officeart/2018/2/layout/IconVerticalSolidList"/>
    <dgm:cxn modelId="{7677D8A7-E744-40D2-936E-BD07B42C7775}" type="presParOf" srcId="{F233A4E8-3038-4868-8916-01365AC9C4A7}" destId="{AF82742E-06C2-40E1-AF63-EEDE98BAF53E}" srcOrd="0" destOrd="0" presId="urn:microsoft.com/office/officeart/2018/2/layout/IconVerticalSolidList"/>
    <dgm:cxn modelId="{813EE5C6-DBD7-4EFB-9186-4E081A918EF7}" type="presParOf" srcId="{F233A4E8-3038-4868-8916-01365AC9C4A7}" destId="{1C06FD74-D34E-421A-B925-023A2D55837F}" srcOrd="1" destOrd="0" presId="urn:microsoft.com/office/officeart/2018/2/layout/IconVerticalSolidList"/>
    <dgm:cxn modelId="{91FA7443-65B2-4D0A-959B-6E225D9DAB6B}" type="presParOf" srcId="{F233A4E8-3038-4868-8916-01365AC9C4A7}" destId="{F96B0030-67A5-4EC8-88D3-D8912574E93D}" srcOrd="2" destOrd="0" presId="urn:microsoft.com/office/officeart/2018/2/layout/IconVerticalSolidList"/>
    <dgm:cxn modelId="{EAE3B7EC-FED2-4565-98C0-6F45251EC887}" type="presParOf" srcId="{F233A4E8-3038-4868-8916-01365AC9C4A7}" destId="{D3B5C4E7-6EAF-4C5C-8137-29D278E32D91}" srcOrd="3" destOrd="0" presId="urn:microsoft.com/office/officeart/2018/2/layout/IconVerticalSolidList"/>
    <dgm:cxn modelId="{F45A54C2-6073-4053-8EA0-FC08F1E1C2F6}" type="presParOf" srcId="{4D4CBE81-3F79-49EA-9877-CF5C9BB58438}" destId="{7541432D-6C52-4F71-8B46-F0D536567581}" srcOrd="5" destOrd="0" presId="urn:microsoft.com/office/officeart/2018/2/layout/IconVerticalSolidList"/>
    <dgm:cxn modelId="{FD2D1AB4-E1EE-40CC-951D-61FAEA4982DE}" type="presParOf" srcId="{4D4CBE81-3F79-49EA-9877-CF5C9BB58438}" destId="{B1C66581-5721-4792-906F-A30819464007}" srcOrd="6" destOrd="0" presId="urn:microsoft.com/office/officeart/2018/2/layout/IconVerticalSolidList"/>
    <dgm:cxn modelId="{FB02A791-2EE0-4E6C-A030-FAA3BEAEF287}" type="presParOf" srcId="{B1C66581-5721-4792-906F-A30819464007}" destId="{A0CBA53F-8734-457C-969D-1C2FD79674E1}" srcOrd="0" destOrd="0" presId="urn:microsoft.com/office/officeart/2018/2/layout/IconVerticalSolidList"/>
    <dgm:cxn modelId="{B6129674-5196-444F-A969-33C5E186F27F}" type="presParOf" srcId="{B1C66581-5721-4792-906F-A30819464007}" destId="{DA781E47-706B-4C99-BD8B-E3EFC9282A16}" srcOrd="1" destOrd="0" presId="urn:microsoft.com/office/officeart/2018/2/layout/IconVerticalSolidList"/>
    <dgm:cxn modelId="{359A68BD-4326-45BC-A6DD-D61A4346651F}" type="presParOf" srcId="{B1C66581-5721-4792-906F-A30819464007}" destId="{1FFEB593-F28E-4B8F-82F0-56CC72518725}" srcOrd="2" destOrd="0" presId="urn:microsoft.com/office/officeart/2018/2/layout/IconVerticalSolidList"/>
    <dgm:cxn modelId="{4A18048B-EC42-490A-8817-B907F00021AD}" type="presParOf" srcId="{B1C66581-5721-4792-906F-A30819464007}" destId="{2CC82FFD-D0E0-408B-8A19-C4AD6178AF1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FF253ED-0F99-4948-9E15-D4767F798E01}" type="doc">
      <dgm:prSet loTypeId="urn:microsoft.com/office/officeart/2005/8/layout/vProcess5" loCatId="process" qsTypeId="urn:microsoft.com/office/officeart/2005/8/quickstyle/simple2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034925F5-A74E-44FD-B384-4223CDCDCBA9}">
      <dgm:prSet/>
      <dgm:spPr/>
      <dgm:t>
        <a:bodyPr/>
        <a:lstStyle/>
        <a:p>
          <a:r>
            <a:rPr lang="en-US"/>
            <a:t>Focuses on expectations, priorities, performance, and accountability.</a:t>
          </a:r>
        </a:p>
      </dgm:t>
    </dgm:pt>
    <dgm:pt modelId="{A2DADC9E-EE8C-4A1B-B234-75F39668A344}" type="parTrans" cxnId="{270A8666-4199-4221-864E-268AC2684532}">
      <dgm:prSet/>
      <dgm:spPr/>
      <dgm:t>
        <a:bodyPr/>
        <a:lstStyle/>
        <a:p>
          <a:endParaRPr lang="en-US"/>
        </a:p>
      </dgm:t>
    </dgm:pt>
    <dgm:pt modelId="{95BF919C-E056-4980-B084-CF350625D019}" type="sibTrans" cxnId="{270A8666-4199-4221-864E-268AC2684532}">
      <dgm:prSet/>
      <dgm:spPr/>
      <dgm:t>
        <a:bodyPr/>
        <a:lstStyle/>
        <a:p>
          <a:endParaRPr lang="en-US"/>
        </a:p>
      </dgm:t>
    </dgm:pt>
    <dgm:pt modelId="{54E95C9A-81A6-48A9-B7F0-B197CED26BD9}">
      <dgm:prSet/>
      <dgm:spPr/>
      <dgm:t>
        <a:bodyPr/>
        <a:lstStyle/>
        <a:p>
          <a:r>
            <a:rPr lang="en-US"/>
            <a:t>Answers: What needs to be done?</a:t>
          </a:r>
        </a:p>
      </dgm:t>
    </dgm:pt>
    <dgm:pt modelId="{1F36938C-18F1-4895-B454-5229B865F91A}" type="parTrans" cxnId="{E026058B-C7DC-41B2-AEF1-CC31B06AA0A9}">
      <dgm:prSet/>
      <dgm:spPr/>
      <dgm:t>
        <a:bodyPr/>
        <a:lstStyle/>
        <a:p>
          <a:endParaRPr lang="en-US"/>
        </a:p>
      </dgm:t>
    </dgm:pt>
    <dgm:pt modelId="{D8973861-DEC1-44E7-A78E-C15A9429C174}" type="sibTrans" cxnId="{E026058B-C7DC-41B2-AEF1-CC31B06AA0A9}">
      <dgm:prSet/>
      <dgm:spPr/>
      <dgm:t>
        <a:bodyPr/>
        <a:lstStyle/>
        <a:p>
          <a:endParaRPr lang="en-US"/>
        </a:p>
      </dgm:t>
    </dgm:pt>
    <dgm:pt modelId="{6A3B4573-330D-4F97-B7DF-BC17242B5AAA}">
      <dgm:prSet/>
      <dgm:spPr/>
      <dgm:t>
        <a:bodyPr/>
        <a:lstStyle/>
        <a:p>
          <a:r>
            <a:rPr lang="en-US"/>
            <a:t>Clarifies standards, deadlines, ownership, and consequences.</a:t>
          </a:r>
        </a:p>
      </dgm:t>
    </dgm:pt>
    <dgm:pt modelId="{A6732129-2F81-4CE2-AF4F-173DB8CACDEF}" type="parTrans" cxnId="{0F4AA059-CE47-4992-847B-6707F7329D76}">
      <dgm:prSet/>
      <dgm:spPr/>
      <dgm:t>
        <a:bodyPr/>
        <a:lstStyle/>
        <a:p>
          <a:endParaRPr lang="en-US"/>
        </a:p>
      </dgm:t>
    </dgm:pt>
    <dgm:pt modelId="{D7842831-A5B1-43CD-BAF7-1B6FA7129F69}" type="sibTrans" cxnId="{0F4AA059-CE47-4992-847B-6707F7329D76}">
      <dgm:prSet/>
      <dgm:spPr/>
      <dgm:t>
        <a:bodyPr/>
        <a:lstStyle/>
        <a:p>
          <a:endParaRPr lang="en-US"/>
        </a:p>
      </dgm:t>
    </dgm:pt>
    <dgm:pt modelId="{EBB15324-0016-445B-8416-319014367714}">
      <dgm:prSet/>
      <dgm:spPr/>
      <dgm:t>
        <a:bodyPr/>
        <a:lstStyle/>
        <a:p>
          <a:r>
            <a:rPr lang="en-US"/>
            <a:t>Important—but not the same as development.</a:t>
          </a:r>
        </a:p>
      </dgm:t>
    </dgm:pt>
    <dgm:pt modelId="{F08399B1-D3E7-4C0A-9F67-3DEF7584DE58}" type="parTrans" cxnId="{1A2D6280-10BA-4829-9330-41059DC597D0}">
      <dgm:prSet/>
      <dgm:spPr/>
      <dgm:t>
        <a:bodyPr/>
        <a:lstStyle/>
        <a:p>
          <a:endParaRPr lang="en-US"/>
        </a:p>
      </dgm:t>
    </dgm:pt>
    <dgm:pt modelId="{FBE233CF-7AA3-4707-8200-55941DCDC1FC}" type="sibTrans" cxnId="{1A2D6280-10BA-4829-9330-41059DC597D0}">
      <dgm:prSet/>
      <dgm:spPr/>
      <dgm:t>
        <a:bodyPr/>
        <a:lstStyle/>
        <a:p>
          <a:endParaRPr lang="en-US"/>
        </a:p>
      </dgm:t>
    </dgm:pt>
    <dgm:pt modelId="{0BAA8CEC-1A5C-4F07-A9CB-A55B03EE5938}" type="pres">
      <dgm:prSet presAssocID="{EFF253ED-0F99-4948-9E15-D4767F798E01}" presName="outerComposite" presStyleCnt="0">
        <dgm:presLayoutVars>
          <dgm:chMax val="5"/>
          <dgm:dir/>
          <dgm:resizeHandles val="exact"/>
        </dgm:presLayoutVars>
      </dgm:prSet>
      <dgm:spPr/>
    </dgm:pt>
    <dgm:pt modelId="{A1532460-ED9A-430F-9247-8761A215D05B}" type="pres">
      <dgm:prSet presAssocID="{EFF253ED-0F99-4948-9E15-D4767F798E01}" presName="dummyMaxCanvas" presStyleCnt="0">
        <dgm:presLayoutVars/>
      </dgm:prSet>
      <dgm:spPr/>
    </dgm:pt>
    <dgm:pt modelId="{999A4274-36DA-4F18-9F88-2E91769C1A8D}" type="pres">
      <dgm:prSet presAssocID="{EFF253ED-0F99-4948-9E15-D4767F798E01}" presName="FourNodes_1" presStyleLbl="node1" presStyleIdx="0" presStyleCnt="4">
        <dgm:presLayoutVars>
          <dgm:bulletEnabled val="1"/>
        </dgm:presLayoutVars>
      </dgm:prSet>
      <dgm:spPr/>
    </dgm:pt>
    <dgm:pt modelId="{26DD4ED3-F3DE-4B79-BD40-AE9EB61603C8}" type="pres">
      <dgm:prSet presAssocID="{EFF253ED-0F99-4948-9E15-D4767F798E01}" presName="FourNodes_2" presStyleLbl="node1" presStyleIdx="1" presStyleCnt="4">
        <dgm:presLayoutVars>
          <dgm:bulletEnabled val="1"/>
        </dgm:presLayoutVars>
      </dgm:prSet>
      <dgm:spPr/>
    </dgm:pt>
    <dgm:pt modelId="{1BCE30B6-68BF-4E74-B805-1D19DA5A90DD}" type="pres">
      <dgm:prSet presAssocID="{EFF253ED-0F99-4948-9E15-D4767F798E01}" presName="FourNodes_3" presStyleLbl="node1" presStyleIdx="2" presStyleCnt="4">
        <dgm:presLayoutVars>
          <dgm:bulletEnabled val="1"/>
        </dgm:presLayoutVars>
      </dgm:prSet>
      <dgm:spPr/>
    </dgm:pt>
    <dgm:pt modelId="{1D74B01F-68E4-4175-97F1-9A92D1B8BC07}" type="pres">
      <dgm:prSet presAssocID="{EFF253ED-0F99-4948-9E15-D4767F798E01}" presName="FourNodes_4" presStyleLbl="node1" presStyleIdx="3" presStyleCnt="4">
        <dgm:presLayoutVars>
          <dgm:bulletEnabled val="1"/>
        </dgm:presLayoutVars>
      </dgm:prSet>
      <dgm:spPr/>
    </dgm:pt>
    <dgm:pt modelId="{2DFBFE8F-CC57-4871-9DFB-C2AB2632EC6F}" type="pres">
      <dgm:prSet presAssocID="{EFF253ED-0F99-4948-9E15-D4767F798E01}" presName="FourConn_1-2" presStyleLbl="fgAccFollowNode1" presStyleIdx="0" presStyleCnt="3">
        <dgm:presLayoutVars>
          <dgm:bulletEnabled val="1"/>
        </dgm:presLayoutVars>
      </dgm:prSet>
      <dgm:spPr/>
    </dgm:pt>
    <dgm:pt modelId="{A5F548AB-C452-4C2D-B6F2-F24A5B4BB1C4}" type="pres">
      <dgm:prSet presAssocID="{EFF253ED-0F99-4948-9E15-D4767F798E01}" presName="FourConn_2-3" presStyleLbl="fgAccFollowNode1" presStyleIdx="1" presStyleCnt="3">
        <dgm:presLayoutVars>
          <dgm:bulletEnabled val="1"/>
        </dgm:presLayoutVars>
      </dgm:prSet>
      <dgm:spPr/>
    </dgm:pt>
    <dgm:pt modelId="{ADDE39BA-D0F2-4FA7-9515-0B7FFAC82382}" type="pres">
      <dgm:prSet presAssocID="{EFF253ED-0F99-4948-9E15-D4767F798E01}" presName="FourConn_3-4" presStyleLbl="fgAccFollowNode1" presStyleIdx="2" presStyleCnt="3">
        <dgm:presLayoutVars>
          <dgm:bulletEnabled val="1"/>
        </dgm:presLayoutVars>
      </dgm:prSet>
      <dgm:spPr/>
    </dgm:pt>
    <dgm:pt modelId="{053D9BCD-3DEA-4FF9-BE22-A011B07EA1A5}" type="pres">
      <dgm:prSet presAssocID="{EFF253ED-0F99-4948-9E15-D4767F798E01}" presName="FourNodes_1_text" presStyleLbl="node1" presStyleIdx="3" presStyleCnt="4">
        <dgm:presLayoutVars>
          <dgm:bulletEnabled val="1"/>
        </dgm:presLayoutVars>
      </dgm:prSet>
      <dgm:spPr/>
    </dgm:pt>
    <dgm:pt modelId="{3BD85393-D7BC-462A-8A43-BD44E7089327}" type="pres">
      <dgm:prSet presAssocID="{EFF253ED-0F99-4948-9E15-D4767F798E01}" presName="FourNodes_2_text" presStyleLbl="node1" presStyleIdx="3" presStyleCnt="4">
        <dgm:presLayoutVars>
          <dgm:bulletEnabled val="1"/>
        </dgm:presLayoutVars>
      </dgm:prSet>
      <dgm:spPr/>
    </dgm:pt>
    <dgm:pt modelId="{505C3D2B-98E6-41B9-A682-EC4C71AD654D}" type="pres">
      <dgm:prSet presAssocID="{EFF253ED-0F99-4948-9E15-D4767F798E01}" presName="FourNodes_3_text" presStyleLbl="node1" presStyleIdx="3" presStyleCnt="4">
        <dgm:presLayoutVars>
          <dgm:bulletEnabled val="1"/>
        </dgm:presLayoutVars>
      </dgm:prSet>
      <dgm:spPr/>
    </dgm:pt>
    <dgm:pt modelId="{0A03344D-BBD7-4E58-91CE-8E5CB6712FB6}" type="pres">
      <dgm:prSet presAssocID="{EFF253ED-0F99-4948-9E15-D4767F798E01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BF978236-2783-49E6-9190-D45E5777841A}" type="presOf" srcId="{54E95C9A-81A6-48A9-B7F0-B197CED26BD9}" destId="{3BD85393-D7BC-462A-8A43-BD44E7089327}" srcOrd="1" destOrd="0" presId="urn:microsoft.com/office/officeart/2005/8/layout/vProcess5"/>
    <dgm:cxn modelId="{66E58742-6100-4002-BC75-49B9CB357F26}" type="presOf" srcId="{034925F5-A74E-44FD-B384-4223CDCDCBA9}" destId="{053D9BCD-3DEA-4FF9-BE22-A011B07EA1A5}" srcOrd="1" destOrd="0" presId="urn:microsoft.com/office/officeart/2005/8/layout/vProcess5"/>
    <dgm:cxn modelId="{016C2544-EFA2-4608-9834-93BB4890643F}" type="presOf" srcId="{EFF253ED-0F99-4948-9E15-D4767F798E01}" destId="{0BAA8CEC-1A5C-4F07-A9CB-A55B03EE5938}" srcOrd="0" destOrd="0" presId="urn:microsoft.com/office/officeart/2005/8/layout/vProcess5"/>
    <dgm:cxn modelId="{270A8666-4199-4221-864E-268AC2684532}" srcId="{EFF253ED-0F99-4948-9E15-D4767F798E01}" destId="{034925F5-A74E-44FD-B384-4223CDCDCBA9}" srcOrd="0" destOrd="0" parTransId="{A2DADC9E-EE8C-4A1B-B234-75F39668A344}" sibTransId="{95BF919C-E056-4980-B084-CF350625D019}"/>
    <dgm:cxn modelId="{1EE09367-D912-42FA-BEC7-145EE7085E49}" type="presOf" srcId="{6A3B4573-330D-4F97-B7DF-BC17242B5AAA}" destId="{1BCE30B6-68BF-4E74-B805-1D19DA5A90DD}" srcOrd="0" destOrd="0" presId="urn:microsoft.com/office/officeart/2005/8/layout/vProcess5"/>
    <dgm:cxn modelId="{9BF83C6D-F480-4E21-A445-0DFA96CAD556}" type="presOf" srcId="{54E95C9A-81A6-48A9-B7F0-B197CED26BD9}" destId="{26DD4ED3-F3DE-4B79-BD40-AE9EB61603C8}" srcOrd="0" destOrd="0" presId="urn:microsoft.com/office/officeart/2005/8/layout/vProcess5"/>
    <dgm:cxn modelId="{0F4AA059-CE47-4992-847B-6707F7329D76}" srcId="{EFF253ED-0F99-4948-9E15-D4767F798E01}" destId="{6A3B4573-330D-4F97-B7DF-BC17242B5AAA}" srcOrd="2" destOrd="0" parTransId="{A6732129-2F81-4CE2-AF4F-173DB8CACDEF}" sibTransId="{D7842831-A5B1-43CD-BAF7-1B6FA7129F69}"/>
    <dgm:cxn modelId="{FC954C7A-0B25-42A6-9802-35DA687A9544}" type="presOf" srcId="{95BF919C-E056-4980-B084-CF350625D019}" destId="{2DFBFE8F-CC57-4871-9DFB-C2AB2632EC6F}" srcOrd="0" destOrd="0" presId="urn:microsoft.com/office/officeart/2005/8/layout/vProcess5"/>
    <dgm:cxn modelId="{1A2D6280-10BA-4829-9330-41059DC597D0}" srcId="{EFF253ED-0F99-4948-9E15-D4767F798E01}" destId="{EBB15324-0016-445B-8416-319014367714}" srcOrd="3" destOrd="0" parTransId="{F08399B1-D3E7-4C0A-9F67-3DEF7584DE58}" sibTransId="{FBE233CF-7AA3-4707-8200-55941DCDC1FC}"/>
    <dgm:cxn modelId="{E026058B-C7DC-41B2-AEF1-CC31B06AA0A9}" srcId="{EFF253ED-0F99-4948-9E15-D4767F798E01}" destId="{54E95C9A-81A6-48A9-B7F0-B197CED26BD9}" srcOrd="1" destOrd="0" parTransId="{1F36938C-18F1-4895-B454-5229B865F91A}" sibTransId="{D8973861-DEC1-44E7-A78E-C15A9429C174}"/>
    <dgm:cxn modelId="{1B5F198E-6762-4B0E-8100-8D8446E6A2A1}" type="presOf" srcId="{EBB15324-0016-445B-8416-319014367714}" destId="{1D74B01F-68E4-4175-97F1-9A92D1B8BC07}" srcOrd="0" destOrd="0" presId="urn:microsoft.com/office/officeart/2005/8/layout/vProcess5"/>
    <dgm:cxn modelId="{A35595A2-D797-4B61-BE4D-D6CF95B31854}" type="presOf" srcId="{034925F5-A74E-44FD-B384-4223CDCDCBA9}" destId="{999A4274-36DA-4F18-9F88-2E91769C1A8D}" srcOrd="0" destOrd="0" presId="urn:microsoft.com/office/officeart/2005/8/layout/vProcess5"/>
    <dgm:cxn modelId="{50D3FFC3-BE01-406C-BFA1-97E5CF5D115C}" type="presOf" srcId="{EBB15324-0016-445B-8416-319014367714}" destId="{0A03344D-BBD7-4E58-91CE-8E5CB6712FB6}" srcOrd="1" destOrd="0" presId="urn:microsoft.com/office/officeart/2005/8/layout/vProcess5"/>
    <dgm:cxn modelId="{D56572DA-CD8D-4E70-A2D1-8864DD942428}" type="presOf" srcId="{D8973861-DEC1-44E7-A78E-C15A9429C174}" destId="{A5F548AB-C452-4C2D-B6F2-F24A5B4BB1C4}" srcOrd="0" destOrd="0" presId="urn:microsoft.com/office/officeart/2005/8/layout/vProcess5"/>
    <dgm:cxn modelId="{6C6F6EE1-DA9A-42CF-BCB2-6081A20017BB}" type="presOf" srcId="{D7842831-A5B1-43CD-BAF7-1B6FA7129F69}" destId="{ADDE39BA-D0F2-4FA7-9515-0B7FFAC82382}" srcOrd="0" destOrd="0" presId="urn:microsoft.com/office/officeart/2005/8/layout/vProcess5"/>
    <dgm:cxn modelId="{3DE938E2-E5D8-4F2C-B491-6BF92A454736}" type="presOf" srcId="{6A3B4573-330D-4F97-B7DF-BC17242B5AAA}" destId="{505C3D2B-98E6-41B9-A682-EC4C71AD654D}" srcOrd="1" destOrd="0" presId="urn:microsoft.com/office/officeart/2005/8/layout/vProcess5"/>
    <dgm:cxn modelId="{237CF853-36A5-44CD-90FB-E4A150BFEADE}" type="presParOf" srcId="{0BAA8CEC-1A5C-4F07-A9CB-A55B03EE5938}" destId="{A1532460-ED9A-430F-9247-8761A215D05B}" srcOrd="0" destOrd="0" presId="urn:microsoft.com/office/officeart/2005/8/layout/vProcess5"/>
    <dgm:cxn modelId="{DA983903-F1D8-488D-BB8D-C41A959A0D47}" type="presParOf" srcId="{0BAA8CEC-1A5C-4F07-A9CB-A55B03EE5938}" destId="{999A4274-36DA-4F18-9F88-2E91769C1A8D}" srcOrd="1" destOrd="0" presId="urn:microsoft.com/office/officeart/2005/8/layout/vProcess5"/>
    <dgm:cxn modelId="{FFC31F79-07F6-480F-952D-67ACC3CC49FC}" type="presParOf" srcId="{0BAA8CEC-1A5C-4F07-A9CB-A55B03EE5938}" destId="{26DD4ED3-F3DE-4B79-BD40-AE9EB61603C8}" srcOrd="2" destOrd="0" presId="urn:microsoft.com/office/officeart/2005/8/layout/vProcess5"/>
    <dgm:cxn modelId="{2D0CD9C2-AECB-4B72-8502-7CCE26F10285}" type="presParOf" srcId="{0BAA8CEC-1A5C-4F07-A9CB-A55B03EE5938}" destId="{1BCE30B6-68BF-4E74-B805-1D19DA5A90DD}" srcOrd="3" destOrd="0" presId="urn:microsoft.com/office/officeart/2005/8/layout/vProcess5"/>
    <dgm:cxn modelId="{98180B2C-FC53-49C5-8044-82EB0CA7BD14}" type="presParOf" srcId="{0BAA8CEC-1A5C-4F07-A9CB-A55B03EE5938}" destId="{1D74B01F-68E4-4175-97F1-9A92D1B8BC07}" srcOrd="4" destOrd="0" presId="urn:microsoft.com/office/officeart/2005/8/layout/vProcess5"/>
    <dgm:cxn modelId="{2E0EE1C4-464F-4043-9FE4-55E1BA092A67}" type="presParOf" srcId="{0BAA8CEC-1A5C-4F07-A9CB-A55B03EE5938}" destId="{2DFBFE8F-CC57-4871-9DFB-C2AB2632EC6F}" srcOrd="5" destOrd="0" presId="urn:microsoft.com/office/officeart/2005/8/layout/vProcess5"/>
    <dgm:cxn modelId="{2632BECD-3463-4FE1-94FA-1C4DFB19D9F5}" type="presParOf" srcId="{0BAA8CEC-1A5C-4F07-A9CB-A55B03EE5938}" destId="{A5F548AB-C452-4C2D-B6F2-F24A5B4BB1C4}" srcOrd="6" destOrd="0" presId="urn:microsoft.com/office/officeart/2005/8/layout/vProcess5"/>
    <dgm:cxn modelId="{5BF3A247-E369-41AC-9971-51124FA37E24}" type="presParOf" srcId="{0BAA8CEC-1A5C-4F07-A9CB-A55B03EE5938}" destId="{ADDE39BA-D0F2-4FA7-9515-0B7FFAC82382}" srcOrd="7" destOrd="0" presId="urn:microsoft.com/office/officeart/2005/8/layout/vProcess5"/>
    <dgm:cxn modelId="{7956BDD4-538E-49C8-9289-65A39CC71244}" type="presParOf" srcId="{0BAA8CEC-1A5C-4F07-A9CB-A55B03EE5938}" destId="{053D9BCD-3DEA-4FF9-BE22-A011B07EA1A5}" srcOrd="8" destOrd="0" presId="urn:microsoft.com/office/officeart/2005/8/layout/vProcess5"/>
    <dgm:cxn modelId="{FD09DC56-E90D-48E4-AF8A-B66E4C218C74}" type="presParOf" srcId="{0BAA8CEC-1A5C-4F07-A9CB-A55B03EE5938}" destId="{3BD85393-D7BC-462A-8A43-BD44E7089327}" srcOrd="9" destOrd="0" presId="urn:microsoft.com/office/officeart/2005/8/layout/vProcess5"/>
    <dgm:cxn modelId="{91D09B20-54CC-4A3A-B281-E0F77CCC7A95}" type="presParOf" srcId="{0BAA8CEC-1A5C-4F07-A9CB-A55B03EE5938}" destId="{505C3D2B-98E6-41B9-A682-EC4C71AD654D}" srcOrd="10" destOrd="0" presId="urn:microsoft.com/office/officeart/2005/8/layout/vProcess5"/>
    <dgm:cxn modelId="{890DF0BA-5F60-4C8D-819F-9A778078A504}" type="presParOf" srcId="{0BAA8CEC-1A5C-4F07-A9CB-A55B03EE5938}" destId="{0A03344D-BBD7-4E58-91CE-8E5CB6712FB6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74FD530-7903-4685-87BC-88DDE2495FD3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925C810-C1DE-4FC4-9E8E-318A4252366E}">
      <dgm:prSet/>
      <dgm:spPr/>
      <dgm:t>
        <a:bodyPr/>
        <a:lstStyle/>
        <a:p>
          <a:r>
            <a:rPr lang="en-US"/>
            <a:t>Helps employees think, learn, improve, and take ownership.</a:t>
          </a:r>
        </a:p>
      </dgm:t>
    </dgm:pt>
    <dgm:pt modelId="{A50378A8-9A64-4D44-B1AF-FA0B1CAA8F17}" type="parTrans" cxnId="{40D43000-00AC-4E93-A59A-15497BD2CEE8}">
      <dgm:prSet/>
      <dgm:spPr/>
      <dgm:t>
        <a:bodyPr/>
        <a:lstStyle/>
        <a:p>
          <a:endParaRPr lang="en-US"/>
        </a:p>
      </dgm:t>
    </dgm:pt>
    <dgm:pt modelId="{AA88A8C1-A299-4ECA-B7C5-A14A1CE93D33}" type="sibTrans" cxnId="{40D43000-00AC-4E93-A59A-15497BD2CEE8}">
      <dgm:prSet/>
      <dgm:spPr/>
      <dgm:t>
        <a:bodyPr/>
        <a:lstStyle/>
        <a:p>
          <a:endParaRPr lang="en-US"/>
        </a:p>
      </dgm:t>
    </dgm:pt>
    <dgm:pt modelId="{D52131E6-51A7-4AFC-858A-A5B7D70AAA27}">
      <dgm:prSet/>
      <dgm:spPr/>
      <dgm:t>
        <a:bodyPr/>
        <a:lstStyle/>
        <a:p>
          <a:r>
            <a:rPr lang="en-US"/>
            <a:t>Answers: How can you become more effective?</a:t>
          </a:r>
        </a:p>
      </dgm:t>
    </dgm:pt>
    <dgm:pt modelId="{7817F915-D47A-4B04-9FF8-3710254162BF}" type="parTrans" cxnId="{68B2C501-859B-4BCD-8DCA-34070A3AD810}">
      <dgm:prSet/>
      <dgm:spPr/>
      <dgm:t>
        <a:bodyPr/>
        <a:lstStyle/>
        <a:p>
          <a:endParaRPr lang="en-US"/>
        </a:p>
      </dgm:t>
    </dgm:pt>
    <dgm:pt modelId="{A4518419-843A-4560-9702-4544E9D5DE5A}" type="sibTrans" cxnId="{68B2C501-859B-4BCD-8DCA-34070A3AD810}">
      <dgm:prSet/>
      <dgm:spPr/>
      <dgm:t>
        <a:bodyPr/>
        <a:lstStyle/>
        <a:p>
          <a:endParaRPr lang="en-US"/>
        </a:p>
      </dgm:t>
    </dgm:pt>
    <dgm:pt modelId="{783D652B-A161-44E0-9B51-A7C46C18264A}">
      <dgm:prSet/>
      <dgm:spPr/>
      <dgm:t>
        <a:bodyPr/>
        <a:lstStyle/>
        <a:p>
          <a:r>
            <a:rPr lang="en-US"/>
            <a:t>Uses questions, reflection, feedback, practice, and follow-up.</a:t>
          </a:r>
        </a:p>
      </dgm:t>
    </dgm:pt>
    <dgm:pt modelId="{1AEFB321-1C7A-4E11-A05F-132B04AB2F1D}" type="parTrans" cxnId="{8DFA0311-BFA3-44D5-88EB-A054B274AA7C}">
      <dgm:prSet/>
      <dgm:spPr/>
      <dgm:t>
        <a:bodyPr/>
        <a:lstStyle/>
        <a:p>
          <a:endParaRPr lang="en-US"/>
        </a:p>
      </dgm:t>
    </dgm:pt>
    <dgm:pt modelId="{36879DE4-FC50-4B1D-A448-55677FE21919}" type="sibTrans" cxnId="{8DFA0311-BFA3-44D5-88EB-A054B274AA7C}">
      <dgm:prSet/>
      <dgm:spPr/>
      <dgm:t>
        <a:bodyPr/>
        <a:lstStyle/>
        <a:p>
          <a:endParaRPr lang="en-US"/>
        </a:p>
      </dgm:t>
    </dgm:pt>
    <dgm:pt modelId="{03F9E0BD-FDAF-4BAE-ABB9-4EBB84DA7DCC}">
      <dgm:prSet/>
      <dgm:spPr/>
      <dgm:t>
        <a:bodyPr/>
        <a:lstStyle/>
        <a:p>
          <a:r>
            <a:rPr lang="en-US"/>
            <a:t>The leader does not always provide the answer.</a:t>
          </a:r>
        </a:p>
      </dgm:t>
    </dgm:pt>
    <dgm:pt modelId="{98B54922-0503-40D5-A0B2-2B5BFA117E30}" type="parTrans" cxnId="{B1688490-829C-43C8-B31F-0A9956BE9D1C}">
      <dgm:prSet/>
      <dgm:spPr/>
      <dgm:t>
        <a:bodyPr/>
        <a:lstStyle/>
        <a:p>
          <a:endParaRPr lang="en-US"/>
        </a:p>
      </dgm:t>
    </dgm:pt>
    <dgm:pt modelId="{E5A15BAE-2BC5-4D85-B2BE-F044223B11EF}" type="sibTrans" cxnId="{B1688490-829C-43C8-B31F-0A9956BE9D1C}">
      <dgm:prSet/>
      <dgm:spPr/>
      <dgm:t>
        <a:bodyPr/>
        <a:lstStyle/>
        <a:p>
          <a:endParaRPr lang="en-US"/>
        </a:p>
      </dgm:t>
    </dgm:pt>
    <dgm:pt modelId="{FFDAF456-FFDE-4B0A-8640-BF1ED604906F}" type="pres">
      <dgm:prSet presAssocID="{D74FD530-7903-4685-87BC-88DDE2495FD3}" presName="root" presStyleCnt="0">
        <dgm:presLayoutVars>
          <dgm:dir/>
          <dgm:resizeHandles val="exact"/>
        </dgm:presLayoutVars>
      </dgm:prSet>
      <dgm:spPr/>
    </dgm:pt>
    <dgm:pt modelId="{2A008B86-453D-40F6-AA12-80F199DE569F}" type="pres">
      <dgm:prSet presAssocID="{E925C810-C1DE-4FC4-9E8E-318A4252366E}" presName="compNode" presStyleCnt="0"/>
      <dgm:spPr/>
    </dgm:pt>
    <dgm:pt modelId="{A65FC3C5-C3C1-480D-8D05-73BAA03EC8BA}" type="pres">
      <dgm:prSet presAssocID="{E925C810-C1DE-4FC4-9E8E-318A4252366E}" presName="bgRect" presStyleLbl="bgShp" presStyleIdx="0" presStyleCnt="4"/>
      <dgm:spPr/>
    </dgm:pt>
    <dgm:pt modelId="{E2CCBC07-878B-49CD-9936-EFAB1C5EC0C1}" type="pres">
      <dgm:prSet presAssocID="{E925C810-C1DE-4FC4-9E8E-318A4252366E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251FA52F-516F-4268-8CF2-737F670B8962}" type="pres">
      <dgm:prSet presAssocID="{E925C810-C1DE-4FC4-9E8E-318A4252366E}" presName="spaceRect" presStyleCnt="0"/>
      <dgm:spPr/>
    </dgm:pt>
    <dgm:pt modelId="{595EF2DE-DAA3-455C-A227-9F6FEBB851FA}" type="pres">
      <dgm:prSet presAssocID="{E925C810-C1DE-4FC4-9E8E-318A4252366E}" presName="parTx" presStyleLbl="revTx" presStyleIdx="0" presStyleCnt="4">
        <dgm:presLayoutVars>
          <dgm:chMax val="0"/>
          <dgm:chPref val="0"/>
        </dgm:presLayoutVars>
      </dgm:prSet>
      <dgm:spPr/>
    </dgm:pt>
    <dgm:pt modelId="{77534A42-1755-4F65-8095-8C90D7B58F1F}" type="pres">
      <dgm:prSet presAssocID="{AA88A8C1-A299-4ECA-B7C5-A14A1CE93D33}" presName="sibTrans" presStyleCnt="0"/>
      <dgm:spPr/>
    </dgm:pt>
    <dgm:pt modelId="{02CFE1D5-2F02-4025-806A-EB5C5A9D724C}" type="pres">
      <dgm:prSet presAssocID="{D52131E6-51A7-4AFC-858A-A5B7D70AAA27}" presName="compNode" presStyleCnt="0"/>
      <dgm:spPr/>
    </dgm:pt>
    <dgm:pt modelId="{6650A8B8-5A12-4140-ABB1-84490A4FF22F}" type="pres">
      <dgm:prSet presAssocID="{D52131E6-51A7-4AFC-858A-A5B7D70AAA27}" presName="bgRect" presStyleLbl="bgShp" presStyleIdx="1" presStyleCnt="4"/>
      <dgm:spPr/>
    </dgm:pt>
    <dgm:pt modelId="{CD2EAB2E-125B-47A3-9CA1-6FF260F34C7B}" type="pres">
      <dgm:prSet presAssocID="{D52131E6-51A7-4AFC-858A-A5B7D70AAA27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30E3CBF4-E0BE-4BCB-A8EF-F8B03BFA8ECF}" type="pres">
      <dgm:prSet presAssocID="{D52131E6-51A7-4AFC-858A-A5B7D70AAA27}" presName="spaceRect" presStyleCnt="0"/>
      <dgm:spPr/>
    </dgm:pt>
    <dgm:pt modelId="{2269E861-0FED-44A3-A610-9A94A37354DE}" type="pres">
      <dgm:prSet presAssocID="{D52131E6-51A7-4AFC-858A-A5B7D70AAA27}" presName="parTx" presStyleLbl="revTx" presStyleIdx="1" presStyleCnt="4">
        <dgm:presLayoutVars>
          <dgm:chMax val="0"/>
          <dgm:chPref val="0"/>
        </dgm:presLayoutVars>
      </dgm:prSet>
      <dgm:spPr/>
    </dgm:pt>
    <dgm:pt modelId="{111CAB0D-0E2C-45A1-AC00-95F175DC7FDA}" type="pres">
      <dgm:prSet presAssocID="{A4518419-843A-4560-9702-4544E9D5DE5A}" presName="sibTrans" presStyleCnt="0"/>
      <dgm:spPr/>
    </dgm:pt>
    <dgm:pt modelId="{14585AB0-BD9D-4A8A-BD29-829C070E50CA}" type="pres">
      <dgm:prSet presAssocID="{783D652B-A161-44E0-9B51-A7C46C18264A}" presName="compNode" presStyleCnt="0"/>
      <dgm:spPr/>
    </dgm:pt>
    <dgm:pt modelId="{791111DF-A143-492F-B2C7-50909E9B1DEA}" type="pres">
      <dgm:prSet presAssocID="{783D652B-A161-44E0-9B51-A7C46C18264A}" presName="bgRect" presStyleLbl="bgShp" presStyleIdx="2" presStyleCnt="4"/>
      <dgm:spPr/>
    </dgm:pt>
    <dgm:pt modelId="{E6E6E1A3-A31E-41EB-BF65-06D7A9E034D8}" type="pres">
      <dgm:prSet presAssocID="{783D652B-A161-44E0-9B51-A7C46C18264A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ustomer Review"/>
        </a:ext>
      </dgm:extLst>
    </dgm:pt>
    <dgm:pt modelId="{8378307B-8439-4EF9-B1E8-4DF279E75249}" type="pres">
      <dgm:prSet presAssocID="{783D652B-A161-44E0-9B51-A7C46C18264A}" presName="spaceRect" presStyleCnt="0"/>
      <dgm:spPr/>
    </dgm:pt>
    <dgm:pt modelId="{D568BA1D-903F-4AD4-B4D2-D621E52CCD15}" type="pres">
      <dgm:prSet presAssocID="{783D652B-A161-44E0-9B51-A7C46C18264A}" presName="parTx" presStyleLbl="revTx" presStyleIdx="2" presStyleCnt="4">
        <dgm:presLayoutVars>
          <dgm:chMax val="0"/>
          <dgm:chPref val="0"/>
        </dgm:presLayoutVars>
      </dgm:prSet>
      <dgm:spPr/>
    </dgm:pt>
    <dgm:pt modelId="{C60A6BA0-D4D9-4CAB-969F-5C3EDB92CF15}" type="pres">
      <dgm:prSet presAssocID="{36879DE4-FC50-4B1D-A448-55677FE21919}" presName="sibTrans" presStyleCnt="0"/>
      <dgm:spPr/>
    </dgm:pt>
    <dgm:pt modelId="{9C1FDB18-E3C0-4FEF-A08B-D22217E0919F}" type="pres">
      <dgm:prSet presAssocID="{03F9E0BD-FDAF-4BAE-ABB9-4EBB84DA7DCC}" presName="compNode" presStyleCnt="0"/>
      <dgm:spPr/>
    </dgm:pt>
    <dgm:pt modelId="{D9FE6824-8F48-407C-9BF8-F0046A68ECAD}" type="pres">
      <dgm:prSet presAssocID="{03F9E0BD-FDAF-4BAE-ABB9-4EBB84DA7DCC}" presName="bgRect" presStyleLbl="bgShp" presStyleIdx="3" presStyleCnt="4"/>
      <dgm:spPr/>
    </dgm:pt>
    <dgm:pt modelId="{0C4C8ADC-E5AE-4F6F-AE58-CF4E6B10F1B2}" type="pres">
      <dgm:prSet presAssocID="{03F9E0BD-FDAF-4BAE-ABB9-4EBB84DA7DCC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ptain"/>
        </a:ext>
      </dgm:extLst>
    </dgm:pt>
    <dgm:pt modelId="{A62052E6-7795-4DB0-BAB9-0C6AA14526BB}" type="pres">
      <dgm:prSet presAssocID="{03F9E0BD-FDAF-4BAE-ABB9-4EBB84DA7DCC}" presName="spaceRect" presStyleCnt="0"/>
      <dgm:spPr/>
    </dgm:pt>
    <dgm:pt modelId="{3E893E93-541F-429E-A0C4-91B63AF851EE}" type="pres">
      <dgm:prSet presAssocID="{03F9E0BD-FDAF-4BAE-ABB9-4EBB84DA7DCC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40D43000-00AC-4E93-A59A-15497BD2CEE8}" srcId="{D74FD530-7903-4685-87BC-88DDE2495FD3}" destId="{E925C810-C1DE-4FC4-9E8E-318A4252366E}" srcOrd="0" destOrd="0" parTransId="{A50378A8-9A64-4D44-B1AF-FA0B1CAA8F17}" sibTransId="{AA88A8C1-A299-4ECA-B7C5-A14A1CE93D33}"/>
    <dgm:cxn modelId="{68B2C501-859B-4BCD-8DCA-34070A3AD810}" srcId="{D74FD530-7903-4685-87BC-88DDE2495FD3}" destId="{D52131E6-51A7-4AFC-858A-A5B7D70AAA27}" srcOrd="1" destOrd="0" parTransId="{7817F915-D47A-4B04-9FF8-3710254162BF}" sibTransId="{A4518419-843A-4560-9702-4544E9D5DE5A}"/>
    <dgm:cxn modelId="{8DFA0311-BFA3-44D5-88EB-A054B274AA7C}" srcId="{D74FD530-7903-4685-87BC-88DDE2495FD3}" destId="{783D652B-A161-44E0-9B51-A7C46C18264A}" srcOrd="2" destOrd="0" parTransId="{1AEFB321-1C7A-4E11-A05F-132B04AB2F1D}" sibTransId="{36879DE4-FC50-4B1D-A448-55677FE21919}"/>
    <dgm:cxn modelId="{6533DC19-4A61-4024-9694-FAF11D6D05F0}" type="presOf" srcId="{D74FD530-7903-4685-87BC-88DDE2495FD3}" destId="{FFDAF456-FFDE-4B0A-8640-BF1ED604906F}" srcOrd="0" destOrd="0" presId="urn:microsoft.com/office/officeart/2018/2/layout/IconVerticalSolidList"/>
    <dgm:cxn modelId="{976C733A-22AB-4C1F-883D-EB5CB65340B6}" type="presOf" srcId="{03F9E0BD-FDAF-4BAE-ABB9-4EBB84DA7DCC}" destId="{3E893E93-541F-429E-A0C4-91B63AF851EE}" srcOrd="0" destOrd="0" presId="urn:microsoft.com/office/officeart/2018/2/layout/IconVerticalSolidList"/>
    <dgm:cxn modelId="{B1688490-829C-43C8-B31F-0A9956BE9D1C}" srcId="{D74FD530-7903-4685-87BC-88DDE2495FD3}" destId="{03F9E0BD-FDAF-4BAE-ABB9-4EBB84DA7DCC}" srcOrd="3" destOrd="0" parTransId="{98B54922-0503-40D5-A0B2-2B5BFA117E30}" sibTransId="{E5A15BAE-2BC5-4D85-B2BE-F044223B11EF}"/>
    <dgm:cxn modelId="{83E291A5-F33B-4E0C-886B-29F484BBB07C}" type="presOf" srcId="{783D652B-A161-44E0-9B51-A7C46C18264A}" destId="{D568BA1D-903F-4AD4-B4D2-D621E52CCD15}" srcOrd="0" destOrd="0" presId="urn:microsoft.com/office/officeart/2018/2/layout/IconVerticalSolidList"/>
    <dgm:cxn modelId="{79BE56B4-AD1D-47ED-B361-3225B72DD680}" type="presOf" srcId="{E925C810-C1DE-4FC4-9E8E-318A4252366E}" destId="{595EF2DE-DAA3-455C-A227-9F6FEBB851FA}" srcOrd="0" destOrd="0" presId="urn:microsoft.com/office/officeart/2018/2/layout/IconVerticalSolidList"/>
    <dgm:cxn modelId="{C14789DF-E2BC-4BC7-8481-5B040975A5BE}" type="presOf" srcId="{D52131E6-51A7-4AFC-858A-A5B7D70AAA27}" destId="{2269E861-0FED-44A3-A610-9A94A37354DE}" srcOrd="0" destOrd="0" presId="urn:microsoft.com/office/officeart/2018/2/layout/IconVerticalSolidList"/>
    <dgm:cxn modelId="{EE37FE48-9182-4E4E-8C82-99DB434E28D5}" type="presParOf" srcId="{FFDAF456-FFDE-4B0A-8640-BF1ED604906F}" destId="{2A008B86-453D-40F6-AA12-80F199DE569F}" srcOrd="0" destOrd="0" presId="urn:microsoft.com/office/officeart/2018/2/layout/IconVerticalSolidList"/>
    <dgm:cxn modelId="{2896AB03-3DE0-4AB3-8E72-D7FA6EAF17E4}" type="presParOf" srcId="{2A008B86-453D-40F6-AA12-80F199DE569F}" destId="{A65FC3C5-C3C1-480D-8D05-73BAA03EC8BA}" srcOrd="0" destOrd="0" presId="urn:microsoft.com/office/officeart/2018/2/layout/IconVerticalSolidList"/>
    <dgm:cxn modelId="{A25D9803-1342-48A7-A922-0B68C18E7342}" type="presParOf" srcId="{2A008B86-453D-40F6-AA12-80F199DE569F}" destId="{E2CCBC07-878B-49CD-9936-EFAB1C5EC0C1}" srcOrd="1" destOrd="0" presId="urn:microsoft.com/office/officeart/2018/2/layout/IconVerticalSolidList"/>
    <dgm:cxn modelId="{67BE9150-2AD4-45E3-8C5D-012519FD97AB}" type="presParOf" srcId="{2A008B86-453D-40F6-AA12-80F199DE569F}" destId="{251FA52F-516F-4268-8CF2-737F670B8962}" srcOrd="2" destOrd="0" presId="urn:microsoft.com/office/officeart/2018/2/layout/IconVerticalSolidList"/>
    <dgm:cxn modelId="{001C14C0-A6C8-4E88-BA2F-399B85510724}" type="presParOf" srcId="{2A008B86-453D-40F6-AA12-80F199DE569F}" destId="{595EF2DE-DAA3-455C-A227-9F6FEBB851FA}" srcOrd="3" destOrd="0" presId="urn:microsoft.com/office/officeart/2018/2/layout/IconVerticalSolidList"/>
    <dgm:cxn modelId="{8147B991-3E85-4373-AE8C-3096E4F54D8F}" type="presParOf" srcId="{FFDAF456-FFDE-4B0A-8640-BF1ED604906F}" destId="{77534A42-1755-4F65-8095-8C90D7B58F1F}" srcOrd="1" destOrd="0" presId="urn:microsoft.com/office/officeart/2018/2/layout/IconVerticalSolidList"/>
    <dgm:cxn modelId="{C80FEAB4-EBF1-4279-AF24-F689AE506FEA}" type="presParOf" srcId="{FFDAF456-FFDE-4B0A-8640-BF1ED604906F}" destId="{02CFE1D5-2F02-4025-806A-EB5C5A9D724C}" srcOrd="2" destOrd="0" presId="urn:microsoft.com/office/officeart/2018/2/layout/IconVerticalSolidList"/>
    <dgm:cxn modelId="{C9839895-05E6-4AA6-B307-AB35DDAA1975}" type="presParOf" srcId="{02CFE1D5-2F02-4025-806A-EB5C5A9D724C}" destId="{6650A8B8-5A12-4140-ABB1-84490A4FF22F}" srcOrd="0" destOrd="0" presId="urn:microsoft.com/office/officeart/2018/2/layout/IconVerticalSolidList"/>
    <dgm:cxn modelId="{29522300-E3FB-48FC-86FA-73851CC72B1C}" type="presParOf" srcId="{02CFE1D5-2F02-4025-806A-EB5C5A9D724C}" destId="{CD2EAB2E-125B-47A3-9CA1-6FF260F34C7B}" srcOrd="1" destOrd="0" presId="urn:microsoft.com/office/officeart/2018/2/layout/IconVerticalSolidList"/>
    <dgm:cxn modelId="{359F7BCA-B6D7-46A9-AAED-5FFB5770A7C6}" type="presParOf" srcId="{02CFE1D5-2F02-4025-806A-EB5C5A9D724C}" destId="{30E3CBF4-E0BE-4BCB-A8EF-F8B03BFA8ECF}" srcOrd="2" destOrd="0" presId="urn:microsoft.com/office/officeart/2018/2/layout/IconVerticalSolidList"/>
    <dgm:cxn modelId="{F95DC6FF-CBF7-4AA7-89D2-41B6673108D2}" type="presParOf" srcId="{02CFE1D5-2F02-4025-806A-EB5C5A9D724C}" destId="{2269E861-0FED-44A3-A610-9A94A37354DE}" srcOrd="3" destOrd="0" presId="urn:microsoft.com/office/officeart/2018/2/layout/IconVerticalSolidList"/>
    <dgm:cxn modelId="{3A443ADF-D856-484B-B0F0-9ED5565075DE}" type="presParOf" srcId="{FFDAF456-FFDE-4B0A-8640-BF1ED604906F}" destId="{111CAB0D-0E2C-45A1-AC00-95F175DC7FDA}" srcOrd="3" destOrd="0" presId="urn:microsoft.com/office/officeart/2018/2/layout/IconVerticalSolidList"/>
    <dgm:cxn modelId="{AD15CFB4-8B79-4594-95A2-D3DB4191F5B3}" type="presParOf" srcId="{FFDAF456-FFDE-4B0A-8640-BF1ED604906F}" destId="{14585AB0-BD9D-4A8A-BD29-829C070E50CA}" srcOrd="4" destOrd="0" presId="urn:microsoft.com/office/officeart/2018/2/layout/IconVerticalSolidList"/>
    <dgm:cxn modelId="{6411991C-630E-48A9-9E31-1F2C447BABA7}" type="presParOf" srcId="{14585AB0-BD9D-4A8A-BD29-829C070E50CA}" destId="{791111DF-A143-492F-B2C7-50909E9B1DEA}" srcOrd="0" destOrd="0" presId="urn:microsoft.com/office/officeart/2018/2/layout/IconVerticalSolidList"/>
    <dgm:cxn modelId="{F69A4AA0-2F07-424D-A3CC-24B484D077BF}" type="presParOf" srcId="{14585AB0-BD9D-4A8A-BD29-829C070E50CA}" destId="{E6E6E1A3-A31E-41EB-BF65-06D7A9E034D8}" srcOrd="1" destOrd="0" presId="urn:microsoft.com/office/officeart/2018/2/layout/IconVerticalSolidList"/>
    <dgm:cxn modelId="{25235214-712E-493F-9615-12DE0D22927F}" type="presParOf" srcId="{14585AB0-BD9D-4A8A-BD29-829C070E50CA}" destId="{8378307B-8439-4EF9-B1E8-4DF279E75249}" srcOrd="2" destOrd="0" presId="urn:microsoft.com/office/officeart/2018/2/layout/IconVerticalSolidList"/>
    <dgm:cxn modelId="{2A418865-FA4D-4CAB-A011-C07C703DF824}" type="presParOf" srcId="{14585AB0-BD9D-4A8A-BD29-829C070E50CA}" destId="{D568BA1D-903F-4AD4-B4D2-D621E52CCD15}" srcOrd="3" destOrd="0" presId="urn:microsoft.com/office/officeart/2018/2/layout/IconVerticalSolidList"/>
    <dgm:cxn modelId="{B615E389-B8D1-4BF0-A4FB-E8B34DD89F7C}" type="presParOf" srcId="{FFDAF456-FFDE-4B0A-8640-BF1ED604906F}" destId="{C60A6BA0-D4D9-4CAB-969F-5C3EDB92CF15}" srcOrd="5" destOrd="0" presId="urn:microsoft.com/office/officeart/2018/2/layout/IconVerticalSolidList"/>
    <dgm:cxn modelId="{C8A24348-3375-41AE-8EF0-3136CEDB6571}" type="presParOf" srcId="{FFDAF456-FFDE-4B0A-8640-BF1ED604906F}" destId="{9C1FDB18-E3C0-4FEF-A08B-D22217E0919F}" srcOrd="6" destOrd="0" presId="urn:microsoft.com/office/officeart/2018/2/layout/IconVerticalSolidList"/>
    <dgm:cxn modelId="{DAD7C5DA-C214-45D7-981F-0B10EF079F1D}" type="presParOf" srcId="{9C1FDB18-E3C0-4FEF-A08B-D22217E0919F}" destId="{D9FE6824-8F48-407C-9BF8-F0046A68ECAD}" srcOrd="0" destOrd="0" presId="urn:microsoft.com/office/officeart/2018/2/layout/IconVerticalSolidList"/>
    <dgm:cxn modelId="{F77770A8-2F67-4544-B0AE-92BE78EEFCB4}" type="presParOf" srcId="{9C1FDB18-E3C0-4FEF-A08B-D22217E0919F}" destId="{0C4C8ADC-E5AE-4F6F-AE58-CF4E6B10F1B2}" srcOrd="1" destOrd="0" presId="urn:microsoft.com/office/officeart/2018/2/layout/IconVerticalSolidList"/>
    <dgm:cxn modelId="{8E6C722F-C60C-4775-B21F-F445BE7D5905}" type="presParOf" srcId="{9C1FDB18-E3C0-4FEF-A08B-D22217E0919F}" destId="{A62052E6-7795-4DB0-BAB9-0C6AA14526BB}" srcOrd="2" destOrd="0" presId="urn:microsoft.com/office/officeart/2018/2/layout/IconVerticalSolidList"/>
    <dgm:cxn modelId="{D4EE9B7B-9CC9-48FE-BEB2-6499BE7C3065}" type="presParOf" srcId="{9C1FDB18-E3C0-4FEF-A08B-D22217E0919F}" destId="{3E893E93-541F-429E-A0C4-91B63AF851E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A6592C1-45D1-45D3-9FBE-73C66CFFB1F7}" type="doc">
      <dgm:prSet loTypeId="urn:microsoft.com/office/officeart/2005/8/layout/vProcess5" loCatId="process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EC3319F-BD9D-4A8A-8E10-B6EF580521C1}">
      <dgm:prSet/>
      <dgm:spPr/>
      <dgm:t>
        <a:bodyPr/>
        <a:lstStyle/>
        <a:p>
          <a:r>
            <a:rPr lang="en-US"/>
            <a:t>Shares experience, perspective, advice, and career insight.</a:t>
          </a:r>
        </a:p>
      </dgm:t>
    </dgm:pt>
    <dgm:pt modelId="{226B6691-70D0-457F-9E55-543A5923ABE3}" type="parTrans" cxnId="{7A379073-2994-466C-B640-2A9C899B5945}">
      <dgm:prSet/>
      <dgm:spPr/>
      <dgm:t>
        <a:bodyPr/>
        <a:lstStyle/>
        <a:p>
          <a:endParaRPr lang="en-US"/>
        </a:p>
      </dgm:t>
    </dgm:pt>
    <dgm:pt modelId="{B31C44B5-3A35-49DB-AA69-160F8B9A3126}" type="sibTrans" cxnId="{7A379073-2994-466C-B640-2A9C899B5945}">
      <dgm:prSet/>
      <dgm:spPr/>
      <dgm:t>
        <a:bodyPr/>
        <a:lstStyle/>
        <a:p>
          <a:endParaRPr lang="en-US"/>
        </a:p>
      </dgm:t>
    </dgm:pt>
    <dgm:pt modelId="{55FEC20C-32B1-4C73-A740-F2BDA4E4136C}">
      <dgm:prSet/>
      <dgm:spPr/>
      <dgm:t>
        <a:bodyPr/>
        <a:lstStyle/>
        <a:p>
          <a:r>
            <a:rPr lang="en-US"/>
            <a:t>Answers: What have I learned that may help you?</a:t>
          </a:r>
        </a:p>
      </dgm:t>
    </dgm:pt>
    <dgm:pt modelId="{F3BB2F4C-8DB0-4335-AD7D-A6CA1438832E}" type="parTrans" cxnId="{52CC40A0-3F70-4336-B7CC-B2AAF4FC0AAD}">
      <dgm:prSet/>
      <dgm:spPr/>
      <dgm:t>
        <a:bodyPr/>
        <a:lstStyle/>
        <a:p>
          <a:endParaRPr lang="en-US"/>
        </a:p>
      </dgm:t>
    </dgm:pt>
    <dgm:pt modelId="{F9084BCF-03C1-4712-A448-A60F8CA5A87C}" type="sibTrans" cxnId="{52CC40A0-3F70-4336-B7CC-B2AAF4FC0AAD}">
      <dgm:prSet/>
      <dgm:spPr/>
      <dgm:t>
        <a:bodyPr/>
        <a:lstStyle/>
        <a:p>
          <a:endParaRPr lang="en-US"/>
        </a:p>
      </dgm:t>
    </dgm:pt>
    <dgm:pt modelId="{99ADB31B-D6EE-4AA2-86FB-F8E54003679A}">
      <dgm:prSet/>
      <dgm:spPr/>
      <dgm:t>
        <a:bodyPr/>
        <a:lstStyle/>
        <a:p>
          <a:r>
            <a:rPr lang="en-US"/>
            <a:t>May come from someone other than the direct manager.</a:t>
          </a:r>
        </a:p>
      </dgm:t>
    </dgm:pt>
    <dgm:pt modelId="{A90450A0-1946-4137-ABD1-4EAA60B8EB87}" type="parTrans" cxnId="{93667E36-6EB9-486D-BF01-E9967615C4B8}">
      <dgm:prSet/>
      <dgm:spPr/>
      <dgm:t>
        <a:bodyPr/>
        <a:lstStyle/>
        <a:p>
          <a:endParaRPr lang="en-US"/>
        </a:p>
      </dgm:t>
    </dgm:pt>
    <dgm:pt modelId="{F0A80F51-0C26-4FCD-8838-DF7E5B94BF14}" type="sibTrans" cxnId="{93667E36-6EB9-486D-BF01-E9967615C4B8}">
      <dgm:prSet/>
      <dgm:spPr/>
      <dgm:t>
        <a:bodyPr/>
        <a:lstStyle/>
        <a:p>
          <a:endParaRPr lang="en-US"/>
        </a:p>
      </dgm:t>
    </dgm:pt>
    <dgm:pt modelId="{0C69778F-9EC6-4656-AD31-7B950E663CFC}">
      <dgm:prSet/>
      <dgm:spPr/>
      <dgm:t>
        <a:bodyPr/>
        <a:lstStyle/>
        <a:p>
          <a:r>
            <a:rPr lang="en-US"/>
            <a:t>Often useful for broader career development and organizational navigation.</a:t>
          </a:r>
        </a:p>
      </dgm:t>
    </dgm:pt>
    <dgm:pt modelId="{046A109F-D261-4C4D-86EE-6D57BAF59C0C}" type="parTrans" cxnId="{A0405E09-A40A-4E66-80EB-4F498CAB5827}">
      <dgm:prSet/>
      <dgm:spPr/>
      <dgm:t>
        <a:bodyPr/>
        <a:lstStyle/>
        <a:p>
          <a:endParaRPr lang="en-US"/>
        </a:p>
      </dgm:t>
    </dgm:pt>
    <dgm:pt modelId="{D792154B-141C-41B6-BFC6-578DAAB60246}" type="sibTrans" cxnId="{A0405E09-A40A-4E66-80EB-4F498CAB5827}">
      <dgm:prSet/>
      <dgm:spPr/>
      <dgm:t>
        <a:bodyPr/>
        <a:lstStyle/>
        <a:p>
          <a:endParaRPr lang="en-US"/>
        </a:p>
      </dgm:t>
    </dgm:pt>
    <dgm:pt modelId="{B55E1608-6C3E-4090-B9BA-FE8617AE911C}" type="pres">
      <dgm:prSet presAssocID="{9A6592C1-45D1-45D3-9FBE-73C66CFFB1F7}" presName="outerComposite" presStyleCnt="0">
        <dgm:presLayoutVars>
          <dgm:chMax val="5"/>
          <dgm:dir/>
          <dgm:resizeHandles val="exact"/>
        </dgm:presLayoutVars>
      </dgm:prSet>
      <dgm:spPr/>
    </dgm:pt>
    <dgm:pt modelId="{EBC66F5F-317A-4FE7-9085-BC712423D5BB}" type="pres">
      <dgm:prSet presAssocID="{9A6592C1-45D1-45D3-9FBE-73C66CFFB1F7}" presName="dummyMaxCanvas" presStyleCnt="0">
        <dgm:presLayoutVars/>
      </dgm:prSet>
      <dgm:spPr/>
    </dgm:pt>
    <dgm:pt modelId="{CF03FC69-B2DB-4F50-8FCF-EB9194FA79B3}" type="pres">
      <dgm:prSet presAssocID="{9A6592C1-45D1-45D3-9FBE-73C66CFFB1F7}" presName="FourNodes_1" presStyleLbl="node1" presStyleIdx="0" presStyleCnt="4">
        <dgm:presLayoutVars>
          <dgm:bulletEnabled val="1"/>
        </dgm:presLayoutVars>
      </dgm:prSet>
      <dgm:spPr/>
    </dgm:pt>
    <dgm:pt modelId="{15E0BE22-80BC-4773-BFD7-DC92A6B0EF2C}" type="pres">
      <dgm:prSet presAssocID="{9A6592C1-45D1-45D3-9FBE-73C66CFFB1F7}" presName="FourNodes_2" presStyleLbl="node1" presStyleIdx="1" presStyleCnt="4">
        <dgm:presLayoutVars>
          <dgm:bulletEnabled val="1"/>
        </dgm:presLayoutVars>
      </dgm:prSet>
      <dgm:spPr/>
    </dgm:pt>
    <dgm:pt modelId="{CC872A52-D53A-4D4D-B20D-0C3F5D33AE25}" type="pres">
      <dgm:prSet presAssocID="{9A6592C1-45D1-45D3-9FBE-73C66CFFB1F7}" presName="FourNodes_3" presStyleLbl="node1" presStyleIdx="2" presStyleCnt="4">
        <dgm:presLayoutVars>
          <dgm:bulletEnabled val="1"/>
        </dgm:presLayoutVars>
      </dgm:prSet>
      <dgm:spPr/>
    </dgm:pt>
    <dgm:pt modelId="{29CD10CC-0775-4A8F-9DB7-8E1738680697}" type="pres">
      <dgm:prSet presAssocID="{9A6592C1-45D1-45D3-9FBE-73C66CFFB1F7}" presName="FourNodes_4" presStyleLbl="node1" presStyleIdx="3" presStyleCnt="4">
        <dgm:presLayoutVars>
          <dgm:bulletEnabled val="1"/>
        </dgm:presLayoutVars>
      </dgm:prSet>
      <dgm:spPr/>
    </dgm:pt>
    <dgm:pt modelId="{A52672C2-B22C-44C2-93F1-80ECA31491C6}" type="pres">
      <dgm:prSet presAssocID="{9A6592C1-45D1-45D3-9FBE-73C66CFFB1F7}" presName="FourConn_1-2" presStyleLbl="fgAccFollowNode1" presStyleIdx="0" presStyleCnt="3">
        <dgm:presLayoutVars>
          <dgm:bulletEnabled val="1"/>
        </dgm:presLayoutVars>
      </dgm:prSet>
      <dgm:spPr/>
    </dgm:pt>
    <dgm:pt modelId="{03542B8E-F1B6-4E95-8FDA-A4E1A0BCD8DE}" type="pres">
      <dgm:prSet presAssocID="{9A6592C1-45D1-45D3-9FBE-73C66CFFB1F7}" presName="FourConn_2-3" presStyleLbl="fgAccFollowNode1" presStyleIdx="1" presStyleCnt="3">
        <dgm:presLayoutVars>
          <dgm:bulletEnabled val="1"/>
        </dgm:presLayoutVars>
      </dgm:prSet>
      <dgm:spPr/>
    </dgm:pt>
    <dgm:pt modelId="{250AF61A-63E7-4A87-8D4A-DE86E4A72E5A}" type="pres">
      <dgm:prSet presAssocID="{9A6592C1-45D1-45D3-9FBE-73C66CFFB1F7}" presName="FourConn_3-4" presStyleLbl="fgAccFollowNode1" presStyleIdx="2" presStyleCnt="3">
        <dgm:presLayoutVars>
          <dgm:bulletEnabled val="1"/>
        </dgm:presLayoutVars>
      </dgm:prSet>
      <dgm:spPr/>
    </dgm:pt>
    <dgm:pt modelId="{33AB70AC-57E5-4AD4-B33E-6B61BB3B6F9D}" type="pres">
      <dgm:prSet presAssocID="{9A6592C1-45D1-45D3-9FBE-73C66CFFB1F7}" presName="FourNodes_1_text" presStyleLbl="node1" presStyleIdx="3" presStyleCnt="4">
        <dgm:presLayoutVars>
          <dgm:bulletEnabled val="1"/>
        </dgm:presLayoutVars>
      </dgm:prSet>
      <dgm:spPr/>
    </dgm:pt>
    <dgm:pt modelId="{50E95FFD-99DE-47D0-8137-6CD4B3B78E56}" type="pres">
      <dgm:prSet presAssocID="{9A6592C1-45D1-45D3-9FBE-73C66CFFB1F7}" presName="FourNodes_2_text" presStyleLbl="node1" presStyleIdx="3" presStyleCnt="4">
        <dgm:presLayoutVars>
          <dgm:bulletEnabled val="1"/>
        </dgm:presLayoutVars>
      </dgm:prSet>
      <dgm:spPr/>
    </dgm:pt>
    <dgm:pt modelId="{379D0BF6-2262-41B1-8B3A-FFDF19A1A22A}" type="pres">
      <dgm:prSet presAssocID="{9A6592C1-45D1-45D3-9FBE-73C66CFFB1F7}" presName="FourNodes_3_text" presStyleLbl="node1" presStyleIdx="3" presStyleCnt="4">
        <dgm:presLayoutVars>
          <dgm:bulletEnabled val="1"/>
        </dgm:presLayoutVars>
      </dgm:prSet>
      <dgm:spPr/>
    </dgm:pt>
    <dgm:pt modelId="{31194A23-3DCE-417A-95D7-51E821F70A94}" type="pres">
      <dgm:prSet presAssocID="{9A6592C1-45D1-45D3-9FBE-73C66CFFB1F7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A0405E09-A40A-4E66-80EB-4F498CAB5827}" srcId="{9A6592C1-45D1-45D3-9FBE-73C66CFFB1F7}" destId="{0C69778F-9EC6-4656-AD31-7B950E663CFC}" srcOrd="3" destOrd="0" parTransId="{046A109F-D261-4C4D-86EE-6D57BAF59C0C}" sibTransId="{D792154B-141C-41B6-BFC6-578DAAB60246}"/>
    <dgm:cxn modelId="{1EC9850A-7CDF-4F9F-9FFF-73B9DED8AD51}" type="presOf" srcId="{0C69778F-9EC6-4656-AD31-7B950E663CFC}" destId="{29CD10CC-0775-4A8F-9DB7-8E1738680697}" srcOrd="0" destOrd="0" presId="urn:microsoft.com/office/officeart/2005/8/layout/vProcess5"/>
    <dgm:cxn modelId="{88DFA00E-5FC2-484C-8645-276631322253}" type="presOf" srcId="{55FEC20C-32B1-4C73-A740-F2BDA4E4136C}" destId="{50E95FFD-99DE-47D0-8137-6CD4B3B78E56}" srcOrd="1" destOrd="0" presId="urn:microsoft.com/office/officeart/2005/8/layout/vProcess5"/>
    <dgm:cxn modelId="{C3256B23-DF84-4FCD-B5CE-42257F1FC30A}" type="presOf" srcId="{0C69778F-9EC6-4656-AD31-7B950E663CFC}" destId="{31194A23-3DCE-417A-95D7-51E821F70A94}" srcOrd="1" destOrd="0" presId="urn:microsoft.com/office/officeart/2005/8/layout/vProcess5"/>
    <dgm:cxn modelId="{393BA033-4134-4C12-BE16-600D2DFC429C}" type="presOf" srcId="{99ADB31B-D6EE-4AA2-86FB-F8E54003679A}" destId="{CC872A52-D53A-4D4D-B20D-0C3F5D33AE25}" srcOrd="0" destOrd="0" presId="urn:microsoft.com/office/officeart/2005/8/layout/vProcess5"/>
    <dgm:cxn modelId="{6D8AB035-C8B9-4049-997E-E6CBC05B942A}" type="presOf" srcId="{9A6592C1-45D1-45D3-9FBE-73C66CFFB1F7}" destId="{B55E1608-6C3E-4090-B9BA-FE8617AE911C}" srcOrd="0" destOrd="0" presId="urn:microsoft.com/office/officeart/2005/8/layout/vProcess5"/>
    <dgm:cxn modelId="{93667E36-6EB9-486D-BF01-E9967615C4B8}" srcId="{9A6592C1-45D1-45D3-9FBE-73C66CFFB1F7}" destId="{99ADB31B-D6EE-4AA2-86FB-F8E54003679A}" srcOrd="2" destOrd="0" parTransId="{A90450A0-1946-4137-ABD1-4EAA60B8EB87}" sibTransId="{F0A80F51-0C26-4FCD-8838-DF7E5B94BF14}"/>
    <dgm:cxn modelId="{7A379073-2994-466C-B640-2A9C899B5945}" srcId="{9A6592C1-45D1-45D3-9FBE-73C66CFFB1F7}" destId="{8EC3319F-BD9D-4A8A-8E10-B6EF580521C1}" srcOrd="0" destOrd="0" parTransId="{226B6691-70D0-457F-9E55-543A5923ABE3}" sibTransId="{B31C44B5-3A35-49DB-AA69-160F8B9A3126}"/>
    <dgm:cxn modelId="{C577F874-0E49-4832-8602-C0C0D47828C5}" type="presOf" srcId="{8EC3319F-BD9D-4A8A-8E10-B6EF580521C1}" destId="{33AB70AC-57E5-4AD4-B33E-6B61BB3B6F9D}" srcOrd="1" destOrd="0" presId="urn:microsoft.com/office/officeart/2005/8/layout/vProcess5"/>
    <dgm:cxn modelId="{167EC878-C502-409D-B3D0-95B372F66DEA}" type="presOf" srcId="{99ADB31B-D6EE-4AA2-86FB-F8E54003679A}" destId="{379D0BF6-2262-41B1-8B3A-FFDF19A1A22A}" srcOrd="1" destOrd="0" presId="urn:microsoft.com/office/officeart/2005/8/layout/vProcess5"/>
    <dgm:cxn modelId="{8920905A-183F-4179-957F-9151635C2BD6}" type="presOf" srcId="{B31C44B5-3A35-49DB-AA69-160F8B9A3126}" destId="{A52672C2-B22C-44C2-93F1-80ECA31491C6}" srcOrd="0" destOrd="0" presId="urn:microsoft.com/office/officeart/2005/8/layout/vProcess5"/>
    <dgm:cxn modelId="{52CC40A0-3F70-4336-B7CC-B2AAF4FC0AAD}" srcId="{9A6592C1-45D1-45D3-9FBE-73C66CFFB1F7}" destId="{55FEC20C-32B1-4C73-A740-F2BDA4E4136C}" srcOrd="1" destOrd="0" parTransId="{F3BB2F4C-8DB0-4335-AD7D-A6CA1438832E}" sibTransId="{F9084BCF-03C1-4712-A448-A60F8CA5A87C}"/>
    <dgm:cxn modelId="{E4587DAA-6609-4C42-AAA5-D91E9CED1487}" type="presOf" srcId="{55FEC20C-32B1-4C73-A740-F2BDA4E4136C}" destId="{15E0BE22-80BC-4773-BFD7-DC92A6B0EF2C}" srcOrd="0" destOrd="0" presId="urn:microsoft.com/office/officeart/2005/8/layout/vProcess5"/>
    <dgm:cxn modelId="{D291C8D9-C1A4-498E-BD30-CF5E373261B7}" type="presOf" srcId="{8EC3319F-BD9D-4A8A-8E10-B6EF580521C1}" destId="{CF03FC69-B2DB-4F50-8FCF-EB9194FA79B3}" srcOrd="0" destOrd="0" presId="urn:microsoft.com/office/officeart/2005/8/layout/vProcess5"/>
    <dgm:cxn modelId="{DAEEDFE0-5232-4089-9E18-84F334C66726}" type="presOf" srcId="{F0A80F51-0C26-4FCD-8838-DF7E5B94BF14}" destId="{250AF61A-63E7-4A87-8D4A-DE86E4A72E5A}" srcOrd="0" destOrd="0" presId="urn:microsoft.com/office/officeart/2005/8/layout/vProcess5"/>
    <dgm:cxn modelId="{3003CCFD-5121-4D37-866C-BA2D5EA575DD}" type="presOf" srcId="{F9084BCF-03C1-4712-A448-A60F8CA5A87C}" destId="{03542B8E-F1B6-4E95-8FDA-A4E1A0BCD8DE}" srcOrd="0" destOrd="0" presId="urn:microsoft.com/office/officeart/2005/8/layout/vProcess5"/>
    <dgm:cxn modelId="{3508A29F-96C0-48A8-9C88-8DDBC64FA07B}" type="presParOf" srcId="{B55E1608-6C3E-4090-B9BA-FE8617AE911C}" destId="{EBC66F5F-317A-4FE7-9085-BC712423D5BB}" srcOrd="0" destOrd="0" presId="urn:microsoft.com/office/officeart/2005/8/layout/vProcess5"/>
    <dgm:cxn modelId="{9FE073BC-7414-4B5A-8A28-CCECC1902BB3}" type="presParOf" srcId="{B55E1608-6C3E-4090-B9BA-FE8617AE911C}" destId="{CF03FC69-B2DB-4F50-8FCF-EB9194FA79B3}" srcOrd="1" destOrd="0" presId="urn:microsoft.com/office/officeart/2005/8/layout/vProcess5"/>
    <dgm:cxn modelId="{FADAFF6B-2747-4A22-AED6-8FFE9A8763C6}" type="presParOf" srcId="{B55E1608-6C3E-4090-B9BA-FE8617AE911C}" destId="{15E0BE22-80BC-4773-BFD7-DC92A6B0EF2C}" srcOrd="2" destOrd="0" presId="urn:microsoft.com/office/officeart/2005/8/layout/vProcess5"/>
    <dgm:cxn modelId="{65F45599-26D1-43CE-8511-E6F5B23703C4}" type="presParOf" srcId="{B55E1608-6C3E-4090-B9BA-FE8617AE911C}" destId="{CC872A52-D53A-4D4D-B20D-0C3F5D33AE25}" srcOrd="3" destOrd="0" presId="urn:microsoft.com/office/officeart/2005/8/layout/vProcess5"/>
    <dgm:cxn modelId="{B0FA1798-3262-48FD-ABE5-E62FB97E82A5}" type="presParOf" srcId="{B55E1608-6C3E-4090-B9BA-FE8617AE911C}" destId="{29CD10CC-0775-4A8F-9DB7-8E1738680697}" srcOrd="4" destOrd="0" presId="urn:microsoft.com/office/officeart/2005/8/layout/vProcess5"/>
    <dgm:cxn modelId="{2EF520E5-A957-43C3-9279-FB8A784076A3}" type="presParOf" srcId="{B55E1608-6C3E-4090-B9BA-FE8617AE911C}" destId="{A52672C2-B22C-44C2-93F1-80ECA31491C6}" srcOrd="5" destOrd="0" presId="urn:microsoft.com/office/officeart/2005/8/layout/vProcess5"/>
    <dgm:cxn modelId="{F1E08D50-A5E3-4564-97BD-743028AB94CE}" type="presParOf" srcId="{B55E1608-6C3E-4090-B9BA-FE8617AE911C}" destId="{03542B8E-F1B6-4E95-8FDA-A4E1A0BCD8DE}" srcOrd="6" destOrd="0" presId="urn:microsoft.com/office/officeart/2005/8/layout/vProcess5"/>
    <dgm:cxn modelId="{5FB0806A-0CE7-42A8-A712-0016E0DC0B87}" type="presParOf" srcId="{B55E1608-6C3E-4090-B9BA-FE8617AE911C}" destId="{250AF61A-63E7-4A87-8D4A-DE86E4A72E5A}" srcOrd="7" destOrd="0" presId="urn:microsoft.com/office/officeart/2005/8/layout/vProcess5"/>
    <dgm:cxn modelId="{4E04B282-C190-43BF-9A29-D89439D129CC}" type="presParOf" srcId="{B55E1608-6C3E-4090-B9BA-FE8617AE911C}" destId="{33AB70AC-57E5-4AD4-B33E-6B61BB3B6F9D}" srcOrd="8" destOrd="0" presId="urn:microsoft.com/office/officeart/2005/8/layout/vProcess5"/>
    <dgm:cxn modelId="{C4B4E90C-4086-479F-BA25-1CC2934653DF}" type="presParOf" srcId="{B55E1608-6C3E-4090-B9BA-FE8617AE911C}" destId="{50E95FFD-99DE-47D0-8137-6CD4B3B78E56}" srcOrd="9" destOrd="0" presId="urn:microsoft.com/office/officeart/2005/8/layout/vProcess5"/>
    <dgm:cxn modelId="{8B61103F-743C-4A32-A8BB-281BCBD8DA75}" type="presParOf" srcId="{B55E1608-6C3E-4090-B9BA-FE8617AE911C}" destId="{379D0BF6-2262-41B1-8B3A-FFDF19A1A22A}" srcOrd="10" destOrd="0" presId="urn:microsoft.com/office/officeart/2005/8/layout/vProcess5"/>
    <dgm:cxn modelId="{1C295721-0DD1-4F85-9E1B-15F1C14754B2}" type="presParOf" srcId="{B55E1608-6C3E-4090-B9BA-FE8617AE911C}" destId="{31194A23-3DCE-417A-95D7-51E821F70A94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7178E9C-0FAA-489A-83A8-3C379C150464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AB1B936-E6E6-436B-8A6A-8938C5537AE5}">
      <dgm:prSet/>
      <dgm:spPr/>
      <dgm:t>
        <a:bodyPr/>
        <a:lstStyle/>
        <a:p>
          <a:r>
            <a:rPr lang="en-US"/>
            <a:t>Missed deadline: likely management and accountability.</a:t>
          </a:r>
        </a:p>
      </dgm:t>
    </dgm:pt>
    <dgm:pt modelId="{702B5E32-179F-42CA-8917-EB45F8552E1C}" type="parTrans" cxnId="{55621296-4B46-4F37-B583-12C71C8FD05F}">
      <dgm:prSet/>
      <dgm:spPr/>
      <dgm:t>
        <a:bodyPr/>
        <a:lstStyle/>
        <a:p>
          <a:endParaRPr lang="en-US"/>
        </a:p>
      </dgm:t>
    </dgm:pt>
    <dgm:pt modelId="{87F80CC3-F05D-46DE-B42E-0043F8EABCE5}" type="sibTrans" cxnId="{55621296-4B46-4F37-B583-12C71C8FD05F}">
      <dgm:prSet/>
      <dgm:spPr/>
      <dgm:t>
        <a:bodyPr/>
        <a:lstStyle/>
        <a:p>
          <a:endParaRPr lang="en-US"/>
        </a:p>
      </dgm:t>
    </dgm:pt>
    <dgm:pt modelId="{3E40C838-546D-4886-B879-65AD0A33E7DD}">
      <dgm:prSet/>
      <dgm:spPr/>
      <dgm:t>
        <a:bodyPr/>
        <a:lstStyle/>
        <a:p>
          <a:r>
            <a:rPr lang="en-US"/>
            <a:t>Employee has potential but lacks confidence: coaching.</a:t>
          </a:r>
        </a:p>
      </dgm:t>
    </dgm:pt>
    <dgm:pt modelId="{394C194B-338A-4568-85E2-A5FF5BDCA833}" type="parTrans" cxnId="{A886590D-2472-4518-88BA-5296C2B960CC}">
      <dgm:prSet/>
      <dgm:spPr/>
      <dgm:t>
        <a:bodyPr/>
        <a:lstStyle/>
        <a:p>
          <a:endParaRPr lang="en-US"/>
        </a:p>
      </dgm:t>
    </dgm:pt>
    <dgm:pt modelId="{E1D36A19-93E4-46CD-9423-58BEBE8EA293}" type="sibTrans" cxnId="{A886590D-2472-4518-88BA-5296C2B960CC}">
      <dgm:prSet/>
      <dgm:spPr/>
      <dgm:t>
        <a:bodyPr/>
        <a:lstStyle/>
        <a:p>
          <a:endParaRPr lang="en-US"/>
        </a:p>
      </dgm:t>
    </dgm:pt>
    <dgm:pt modelId="{74A4910F-4D7C-4E6B-BAB3-C24E5C8129E7}">
      <dgm:prSet/>
      <dgm:spPr/>
      <dgm:t>
        <a:bodyPr/>
        <a:lstStyle/>
        <a:p>
          <a:r>
            <a:rPr lang="en-US"/>
            <a:t>Employee wants exposure to a future role: coaching plus mentoring.</a:t>
          </a:r>
        </a:p>
      </dgm:t>
    </dgm:pt>
    <dgm:pt modelId="{E7D9BB6A-1826-4EBF-938D-B2FEACD001E2}" type="parTrans" cxnId="{EE488C82-7568-478A-9FBC-5F24D971D56D}">
      <dgm:prSet/>
      <dgm:spPr/>
      <dgm:t>
        <a:bodyPr/>
        <a:lstStyle/>
        <a:p>
          <a:endParaRPr lang="en-US"/>
        </a:p>
      </dgm:t>
    </dgm:pt>
    <dgm:pt modelId="{1CC58453-2E02-4BE2-925A-CCA6B02A1E62}" type="sibTrans" cxnId="{EE488C82-7568-478A-9FBC-5F24D971D56D}">
      <dgm:prSet/>
      <dgm:spPr/>
      <dgm:t>
        <a:bodyPr/>
        <a:lstStyle/>
        <a:p>
          <a:endParaRPr lang="en-US"/>
        </a:p>
      </dgm:t>
    </dgm:pt>
    <dgm:pt modelId="{DABFAE8F-3034-4D72-A398-08E3B105EBD2}">
      <dgm:prSet/>
      <dgm:spPr/>
      <dgm:t>
        <a:bodyPr/>
        <a:lstStyle/>
        <a:p>
          <a:r>
            <a:rPr lang="en-US"/>
            <a:t>Employee wants a promotion but is not ready: honest performance and development conversation.</a:t>
          </a:r>
        </a:p>
      </dgm:t>
    </dgm:pt>
    <dgm:pt modelId="{BE5CB792-6373-4EB7-A946-7E20018CB480}" type="parTrans" cxnId="{403AE769-9388-47DF-9981-284807C184D9}">
      <dgm:prSet/>
      <dgm:spPr/>
      <dgm:t>
        <a:bodyPr/>
        <a:lstStyle/>
        <a:p>
          <a:endParaRPr lang="en-US"/>
        </a:p>
      </dgm:t>
    </dgm:pt>
    <dgm:pt modelId="{FF7E61D7-5933-4C5E-AEA1-85020FBA670A}" type="sibTrans" cxnId="{403AE769-9388-47DF-9981-284807C184D9}">
      <dgm:prSet/>
      <dgm:spPr/>
      <dgm:t>
        <a:bodyPr/>
        <a:lstStyle/>
        <a:p>
          <a:endParaRPr lang="en-US"/>
        </a:p>
      </dgm:t>
    </dgm:pt>
    <dgm:pt modelId="{9FB122E0-2481-432E-B9B8-70FF82FC2428}">
      <dgm:prSet/>
      <dgm:spPr/>
      <dgm:t>
        <a:bodyPr/>
        <a:lstStyle/>
        <a:p>
          <a:r>
            <a:rPr lang="en-US"/>
            <a:t>Employee is unclear about priorities: management—not career coaching.</a:t>
          </a:r>
        </a:p>
      </dgm:t>
    </dgm:pt>
    <dgm:pt modelId="{E4205A61-578C-4F96-A84E-4E2B15E5669D}" type="parTrans" cxnId="{2FF36244-08ED-4D3B-879C-AE868192815C}">
      <dgm:prSet/>
      <dgm:spPr/>
      <dgm:t>
        <a:bodyPr/>
        <a:lstStyle/>
        <a:p>
          <a:endParaRPr lang="en-US"/>
        </a:p>
      </dgm:t>
    </dgm:pt>
    <dgm:pt modelId="{7F5E4A2A-A982-4CEA-9953-6369E3F5FE70}" type="sibTrans" cxnId="{2FF36244-08ED-4D3B-879C-AE868192815C}">
      <dgm:prSet/>
      <dgm:spPr/>
      <dgm:t>
        <a:bodyPr/>
        <a:lstStyle/>
        <a:p>
          <a:endParaRPr lang="en-US"/>
        </a:p>
      </dgm:t>
    </dgm:pt>
    <dgm:pt modelId="{185F70C0-D81C-49A1-BA0D-5AB514CDABD0}" type="pres">
      <dgm:prSet presAssocID="{E7178E9C-0FAA-489A-83A8-3C379C150464}" presName="diagram" presStyleCnt="0">
        <dgm:presLayoutVars>
          <dgm:dir/>
          <dgm:resizeHandles val="exact"/>
        </dgm:presLayoutVars>
      </dgm:prSet>
      <dgm:spPr/>
    </dgm:pt>
    <dgm:pt modelId="{98D718B6-8105-427E-806A-69208B172690}" type="pres">
      <dgm:prSet presAssocID="{0AB1B936-E6E6-436B-8A6A-8938C5537AE5}" presName="node" presStyleLbl="node1" presStyleIdx="0" presStyleCnt="5">
        <dgm:presLayoutVars>
          <dgm:bulletEnabled val="1"/>
        </dgm:presLayoutVars>
      </dgm:prSet>
      <dgm:spPr/>
    </dgm:pt>
    <dgm:pt modelId="{653868C5-D14C-498D-A20B-29E2CB24BA22}" type="pres">
      <dgm:prSet presAssocID="{87F80CC3-F05D-46DE-B42E-0043F8EABCE5}" presName="sibTrans" presStyleCnt="0"/>
      <dgm:spPr/>
    </dgm:pt>
    <dgm:pt modelId="{195C2BB9-87E3-431A-9576-AD9256C0E719}" type="pres">
      <dgm:prSet presAssocID="{3E40C838-546D-4886-B879-65AD0A33E7DD}" presName="node" presStyleLbl="node1" presStyleIdx="1" presStyleCnt="5">
        <dgm:presLayoutVars>
          <dgm:bulletEnabled val="1"/>
        </dgm:presLayoutVars>
      </dgm:prSet>
      <dgm:spPr/>
    </dgm:pt>
    <dgm:pt modelId="{A437B48E-46C8-4147-BF41-3DDF153468FF}" type="pres">
      <dgm:prSet presAssocID="{E1D36A19-93E4-46CD-9423-58BEBE8EA293}" presName="sibTrans" presStyleCnt="0"/>
      <dgm:spPr/>
    </dgm:pt>
    <dgm:pt modelId="{484EB1CA-D5D4-4927-98E7-6BC8FC4520CE}" type="pres">
      <dgm:prSet presAssocID="{74A4910F-4D7C-4E6B-BAB3-C24E5C8129E7}" presName="node" presStyleLbl="node1" presStyleIdx="2" presStyleCnt="5">
        <dgm:presLayoutVars>
          <dgm:bulletEnabled val="1"/>
        </dgm:presLayoutVars>
      </dgm:prSet>
      <dgm:spPr/>
    </dgm:pt>
    <dgm:pt modelId="{E9AB2ECB-5250-46BF-8E09-A0A563299303}" type="pres">
      <dgm:prSet presAssocID="{1CC58453-2E02-4BE2-925A-CCA6B02A1E62}" presName="sibTrans" presStyleCnt="0"/>
      <dgm:spPr/>
    </dgm:pt>
    <dgm:pt modelId="{5D15B4DB-5AC2-499E-8C2A-8E0F9617A408}" type="pres">
      <dgm:prSet presAssocID="{DABFAE8F-3034-4D72-A398-08E3B105EBD2}" presName="node" presStyleLbl="node1" presStyleIdx="3" presStyleCnt="5">
        <dgm:presLayoutVars>
          <dgm:bulletEnabled val="1"/>
        </dgm:presLayoutVars>
      </dgm:prSet>
      <dgm:spPr/>
    </dgm:pt>
    <dgm:pt modelId="{4E66AF6A-E183-4D65-806D-184537509C6D}" type="pres">
      <dgm:prSet presAssocID="{FF7E61D7-5933-4C5E-AEA1-85020FBA670A}" presName="sibTrans" presStyleCnt="0"/>
      <dgm:spPr/>
    </dgm:pt>
    <dgm:pt modelId="{84A0AEE6-3B44-48F4-B0DC-9E89F77BBBEA}" type="pres">
      <dgm:prSet presAssocID="{9FB122E0-2481-432E-B9B8-70FF82FC2428}" presName="node" presStyleLbl="node1" presStyleIdx="4" presStyleCnt="5">
        <dgm:presLayoutVars>
          <dgm:bulletEnabled val="1"/>
        </dgm:presLayoutVars>
      </dgm:prSet>
      <dgm:spPr/>
    </dgm:pt>
  </dgm:ptLst>
  <dgm:cxnLst>
    <dgm:cxn modelId="{A886590D-2472-4518-88BA-5296C2B960CC}" srcId="{E7178E9C-0FAA-489A-83A8-3C379C150464}" destId="{3E40C838-546D-4886-B879-65AD0A33E7DD}" srcOrd="1" destOrd="0" parTransId="{394C194B-338A-4568-85E2-A5FF5BDCA833}" sibTransId="{E1D36A19-93E4-46CD-9423-58BEBE8EA293}"/>
    <dgm:cxn modelId="{99641122-CA6C-4669-B7FC-2C05115045B9}" type="presOf" srcId="{DABFAE8F-3034-4D72-A398-08E3B105EBD2}" destId="{5D15B4DB-5AC2-499E-8C2A-8E0F9617A408}" srcOrd="0" destOrd="0" presId="urn:microsoft.com/office/officeart/2005/8/layout/default"/>
    <dgm:cxn modelId="{599D2E2C-5953-4F72-8E38-2AD5C37F21F8}" type="presOf" srcId="{9FB122E0-2481-432E-B9B8-70FF82FC2428}" destId="{84A0AEE6-3B44-48F4-B0DC-9E89F77BBBEA}" srcOrd="0" destOrd="0" presId="urn:microsoft.com/office/officeart/2005/8/layout/default"/>
    <dgm:cxn modelId="{34732F36-5370-4D11-A851-0C1CB6B1989E}" type="presOf" srcId="{0AB1B936-E6E6-436B-8A6A-8938C5537AE5}" destId="{98D718B6-8105-427E-806A-69208B172690}" srcOrd="0" destOrd="0" presId="urn:microsoft.com/office/officeart/2005/8/layout/default"/>
    <dgm:cxn modelId="{2FF36244-08ED-4D3B-879C-AE868192815C}" srcId="{E7178E9C-0FAA-489A-83A8-3C379C150464}" destId="{9FB122E0-2481-432E-B9B8-70FF82FC2428}" srcOrd="4" destOrd="0" parTransId="{E4205A61-578C-4F96-A84E-4E2B15E5669D}" sibTransId="{7F5E4A2A-A982-4CEA-9953-6369E3F5FE70}"/>
    <dgm:cxn modelId="{403AE769-9388-47DF-9981-284807C184D9}" srcId="{E7178E9C-0FAA-489A-83A8-3C379C150464}" destId="{DABFAE8F-3034-4D72-A398-08E3B105EBD2}" srcOrd="3" destOrd="0" parTransId="{BE5CB792-6373-4EB7-A946-7E20018CB480}" sibTransId="{FF7E61D7-5933-4C5E-AEA1-85020FBA670A}"/>
    <dgm:cxn modelId="{53168954-E308-45DB-87C2-1A296BF549AA}" type="presOf" srcId="{E7178E9C-0FAA-489A-83A8-3C379C150464}" destId="{185F70C0-D81C-49A1-BA0D-5AB514CDABD0}" srcOrd="0" destOrd="0" presId="urn:microsoft.com/office/officeart/2005/8/layout/default"/>
    <dgm:cxn modelId="{EE488C82-7568-478A-9FBC-5F24D971D56D}" srcId="{E7178E9C-0FAA-489A-83A8-3C379C150464}" destId="{74A4910F-4D7C-4E6B-BAB3-C24E5C8129E7}" srcOrd="2" destOrd="0" parTransId="{E7D9BB6A-1826-4EBF-938D-B2FEACD001E2}" sibTransId="{1CC58453-2E02-4BE2-925A-CCA6B02A1E62}"/>
    <dgm:cxn modelId="{55621296-4B46-4F37-B583-12C71C8FD05F}" srcId="{E7178E9C-0FAA-489A-83A8-3C379C150464}" destId="{0AB1B936-E6E6-436B-8A6A-8938C5537AE5}" srcOrd="0" destOrd="0" parTransId="{702B5E32-179F-42CA-8917-EB45F8552E1C}" sibTransId="{87F80CC3-F05D-46DE-B42E-0043F8EABCE5}"/>
    <dgm:cxn modelId="{7F254AE5-AA5D-4ADD-AF45-BBFFF573A6CB}" type="presOf" srcId="{3E40C838-546D-4886-B879-65AD0A33E7DD}" destId="{195C2BB9-87E3-431A-9576-AD9256C0E719}" srcOrd="0" destOrd="0" presId="urn:microsoft.com/office/officeart/2005/8/layout/default"/>
    <dgm:cxn modelId="{51F282F1-599E-4D66-A4BD-EBDAA0120BA1}" type="presOf" srcId="{74A4910F-4D7C-4E6B-BAB3-C24E5C8129E7}" destId="{484EB1CA-D5D4-4927-98E7-6BC8FC4520CE}" srcOrd="0" destOrd="0" presId="urn:microsoft.com/office/officeart/2005/8/layout/default"/>
    <dgm:cxn modelId="{850E52CA-296A-453B-BC8C-69A4901B8EF2}" type="presParOf" srcId="{185F70C0-D81C-49A1-BA0D-5AB514CDABD0}" destId="{98D718B6-8105-427E-806A-69208B172690}" srcOrd="0" destOrd="0" presId="urn:microsoft.com/office/officeart/2005/8/layout/default"/>
    <dgm:cxn modelId="{A5D4A08D-F5D2-4B01-BD8E-27DEC3AF2B20}" type="presParOf" srcId="{185F70C0-D81C-49A1-BA0D-5AB514CDABD0}" destId="{653868C5-D14C-498D-A20B-29E2CB24BA22}" srcOrd="1" destOrd="0" presId="urn:microsoft.com/office/officeart/2005/8/layout/default"/>
    <dgm:cxn modelId="{9CA1A542-3B20-4C69-97A1-02FDFC69131F}" type="presParOf" srcId="{185F70C0-D81C-49A1-BA0D-5AB514CDABD0}" destId="{195C2BB9-87E3-431A-9576-AD9256C0E719}" srcOrd="2" destOrd="0" presId="urn:microsoft.com/office/officeart/2005/8/layout/default"/>
    <dgm:cxn modelId="{480B58D1-53F0-42EE-98BE-FEC23FD27603}" type="presParOf" srcId="{185F70C0-D81C-49A1-BA0D-5AB514CDABD0}" destId="{A437B48E-46C8-4147-BF41-3DDF153468FF}" srcOrd="3" destOrd="0" presId="urn:microsoft.com/office/officeart/2005/8/layout/default"/>
    <dgm:cxn modelId="{9970ECB8-F2DE-4562-BC6D-16BD7E3BDE62}" type="presParOf" srcId="{185F70C0-D81C-49A1-BA0D-5AB514CDABD0}" destId="{484EB1CA-D5D4-4927-98E7-6BC8FC4520CE}" srcOrd="4" destOrd="0" presId="urn:microsoft.com/office/officeart/2005/8/layout/default"/>
    <dgm:cxn modelId="{9C60D837-2239-4D23-A349-7FB7622D96FF}" type="presParOf" srcId="{185F70C0-D81C-49A1-BA0D-5AB514CDABD0}" destId="{E9AB2ECB-5250-46BF-8E09-A0A563299303}" srcOrd="5" destOrd="0" presId="urn:microsoft.com/office/officeart/2005/8/layout/default"/>
    <dgm:cxn modelId="{CF599065-F0AF-4866-AB36-BC9143957F60}" type="presParOf" srcId="{185F70C0-D81C-49A1-BA0D-5AB514CDABD0}" destId="{5D15B4DB-5AC2-499E-8C2A-8E0F9617A408}" srcOrd="6" destOrd="0" presId="urn:microsoft.com/office/officeart/2005/8/layout/default"/>
    <dgm:cxn modelId="{AAB52ECE-34E4-4E6C-9AA2-2F556EC0F584}" type="presParOf" srcId="{185F70C0-D81C-49A1-BA0D-5AB514CDABD0}" destId="{4E66AF6A-E183-4D65-806D-184537509C6D}" srcOrd="7" destOrd="0" presId="urn:microsoft.com/office/officeart/2005/8/layout/default"/>
    <dgm:cxn modelId="{CB0B434F-190B-42EE-8532-0913AFA85562}" type="presParOf" srcId="{185F70C0-D81C-49A1-BA0D-5AB514CDABD0}" destId="{84A0AEE6-3B44-48F4-B0DC-9E89F77BBBEA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9DAF780-2019-4624-8C40-CD2EA81AAFBE}" type="doc">
      <dgm:prSet loTypeId="urn:microsoft.com/office/officeart/2005/8/layout/vProcess5" loCatId="process" qsTypeId="urn:microsoft.com/office/officeart/2005/8/quickstyle/simple2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4BBE1359-E95D-4CA3-9A49-BF5511EC5827}">
      <dgm:prSet/>
      <dgm:spPr/>
      <dgm:t>
        <a:bodyPr/>
        <a:lstStyle/>
        <a:p>
          <a:r>
            <a:rPr lang="en-US"/>
            <a:t>Do not begin by telling the employee what their career should look like.</a:t>
          </a:r>
        </a:p>
      </dgm:t>
    </dgm:pt>
    <dgm:pt modelId="{0D8D244D-CF9F-4F38-8DDB-195D75357A8B}" type="parTrans" cxnId="{FB6FBCDD-F143-4D0C-B1E0-C5BEFD6938D8}">
      <dgm:prSet/>
      <dgm:spPr/>
      <dgm:t>
        <a:bodyPr/>
        <a:lstStyle/>
        <a:p>
          <a:endParaRPr lang="en-US"/>
        </a:p>
      </dgm:t>
    </dgm:pt>
    <dgm:pt modelId="{9F8BB233-37FB-4AAF-90C5-9136312C8108}" type="sibTrans" cxnId="{FB6FBCDD-F143-4D0C-B1E0-C5BEFD6938D8}">
      <dgm:prSet/>
      <dgm:spPr/>
      <dgm:t>
        <a:bodyPr/>
        <a:lstStyle/>
        <a:p>
          <a:endParaRPr lang="en-US"/>
        </a:p>
      </dgm:t>
    </dgm:pt>
    <dgm:pt modelId="{34D45E08-1B78-4BC8-AF07-07FE211240C0}">
      <dgm:prSet/>
      <dgm:spPr/>
      <dgm:t>
        <a:bodyPr/>
        <a:lstStyle/>
        <a:p>
          <a:r>
            <a:rPr lang="en-US"/>
            <a:t>Ask what they enjoy, what they want to learn, and what type of work energizes them.</a:t>
          </a:r>
        </a:p>
      </dgm:t>
    </dgm:pt>
    <dgm:pt modelId="{911913DB-A156-4C68-A4EB-79FC6C0BAC3D}" type="parTrans" cxnId="{C62A0E40-EDC4-4666-AEE3-76071A31F565}">
      <dgm:prSet/>
      <dgm:spPr/>
      <dgm:t>
        <a:bodyPr/>
        <a:lstStyle/>
        <a:p>
          <a:endParaRPr lang="en-US"/>
        </a:p>
      </dgm:t>
    </dgm:pt>
    <dgm:pt modelId="{9A43F9BD-D6B0-4D61-BF31-BE775D2C2054}" type="sibTrans" cxnId="{C62A0E40-EDC4-4666-AEE3-76071A31F565}">
      <dgm:prSet/>
      <dgm:spPr/>
      <dgm:t>
        <a:bodyPr/>
        <a:lstStyle/>
        <a:p>
          <a:endParaRPr lang="en-US"/>
        </a:p>
      </dgm:t>
    </dgm:pt>
    <dgm:pt modelId="{9D0D46AC-6A2D-4F36-90F3-4066E074A240}">
      <dgm:prSet/>
      <dgm:spPr/>
      <dgm:t>
        <a:bodyPr/>
        <a:lstStyle/>
        <a:p>
          <a:r>
            <a:rPr lang="en-US"/>
            <a:t>Listen for interests, not just desired titles.</a:t>
          </a:r>
        </a:p>
      </dgm:t>
    </dgm:pt>
    <dgm:pt modelId="{CE6CF656-F38F-4A02-978E-276394F8015C}" type="parTrans" cxnId="{564A47BC-FB55-4689-B943-8A0BAE72FD9C}">
      <dgm:prSet/>
      <dgm:spPr/>
      <dgm:t>
        <a:bodyPr/>
        <a:lstStyle/>
        <a:p>
          <a:endParaRPr lang="en-US"/>
        </a:p>
      </dgm:t>
    </dgm:pt>
    <dgm:pt modelId="{A220BDE1-C637-43D2-9EB7-080227F90F21}" type="sibTrans" cxnId="{564A47BC-FB55-4689-B943-8A0BAE72FD9C}">
      <dgm:prSet/>
      <dgm:spPr/>
      <dgm:t>
        <a:bodyPr/>
        <a:lstStyle/>
        <a:p>
          <a:endParaRPr lang="en-US"/>
        </a:p>
      </dgm:t>
    </dgm:pt>
    <dgm:pt modelId="{7F08751B-957A-4A26-ACF6-E8D8DE866EDA}">
      <dgm:prSet/>
      <dgm:spPr/>
      <dgm:t>
        <a:bodyPr/>
        <a:lstStyle/>
        <a:p>
          <a:r>
            <a:rPr lang="en-US"/>
            <a:t>The employee may not know exactly what they want yet.</a:t>
          </a:r>
        </a:p>
      </dgm:t>
    </dgm:pt>
    <dgm:pt modelId="{63F8A0A6-AD9C-4508-A05D-5A6E9C0FB3CD}" type="parTrans" cxnId="{FB76540C-C219-41A2-A125-CB43D344C6B6}">
      <dgm:prSet/>
      <dgm:spPr/>
      <dgm:t>
        <a:bodyPr/>
        <a:lstStyle/>
        <a:p>
          <a:endParaRPr lang="en-US"/>
        </a:p>
      </dgm:t>
    </dgm:pt>
    <dgm:pt modelId="{728313E8-56A3-41EE-B279-F0B10B073DC6}" type="sibTrans" cxnId="{FB76540C-C219-41A2-A125-CB43D344C6B6}">
      <dgm:prSet/>
      <dgm:spPr/>
      <dgm:t>
        <a:bodyPr/>
        <a:lstStyle/>
        <a:p>
          <a:endParaRPr lang="en-US"/>
        </a:p>
      </dgm:t>
    </dgm:pt>
    <dgm:pt modelId="{BD3B03A4-DF9A-4809-A0C7-7C5055DC022F}" type="pres">
      <dgm:prSet presAssocID="{19DAF780-2019-4624-8C40-CD2EA81AAFBE}" presName="outerComposite" presStyleCnt="0">
        <dgm:presLayoutVars>
          <dgm:chMax val="5"/>
          <dgm:dir/>
          <dgm:resizeHandles val="exact"/>
        </dgm:presLayoutVars>
      </dgm:prSet>
      <dgm:spPr/>
    </dgm:pt>
    <dgm:pt modelId="{0A3DCCED-3F40-4592-8FC3-9015A43CCF0E}" type="pres">
      <dgm:prSet presAssocID="{19DAF780-2019-4624-8C40-CD2EA81AAFBE}" presName="dummyMaxCanvas" presStyleCnt="0">
        <dgm:presLayoutVars/>
      </dgm:prSet>
      <dgm:spPr/>
    </dgm:pt>
    <dgm:pt modelId="{1F14116C-BA30-463D-BD90-702A731FC5E1}" type="pres">
      <dgm:prSet presAssocID="{19DAF780-2019-4624-8C40-CD2EA81AAFBE}" presName="FourNodes_1" presStyleLbl="node1" presStyleIdx="0" presStyleCnt="4">
        <dgm:presLayoutVars>
          <dgm:bulletEnabled val="1"/>
        </dgm:presLayoutVars>
      </dgm:prSet>
      <dgm:spPr/>
    </dgm:pt>
    <dgm:pt modelId="{BEFCBC6A-B916-4EFE-AA8A-2525B8FD5231}" type="pres">
      <dgm:prSet presAssocID="{19DAF780-2019-4624-8C40-CD2EA81AAFBE}" presName="FourNodes_2" presStyleLbl="node1" presStyleIdx="1" presStyleCnt="4">
        <dgm:presLayoutVars>
          <dgm:bulletEnabled val="1"/>
        </dgm:presLayoutVars>
      </dgm:prSet>
      <dgm:spPr/>
    </dgm:pt>
    <dgm:pt modelId="{B48BCF7C-7452-4BC9-B481-6E1B41144963}" type="pres">
      <dgm:prSet presAssocID="{19DAF780-2019-4624-8C40-CD2EA81AAFBE}" presName="FourNodes_3" presStyleLbl="node1" presStyleIdx="2" presStyleCnt="4">
        <dgm:presLayoutVars>
          <dgm:bulletEnabled val="1"/>
        </dgm:presLayoutVars>
      </dgm:prSet>
      <dgm:spPr/>
    </dgm:pt>
    <dgm:pt modelId="{CC152F12-ADBC-4A82-BD9D-4EE788B2B8A6}" type="pres">
      <dgm:prSet presAssocID="{19DAF780-2019-4624-8C40-CD2EA81AAFBE}" presName="FourNodes_4" presStyleLbl="node1" presStyleIdx="3" presStyleCnt="4">
        <dgm:presLayoutVars>
          <dgm:bulletEnabled val="1"/>
        </dgm:presLayoutVars>
      </dgm:prSet>
      <dgm:spPr/>
    </dgm:pt>
    <dgm:pt modelId="{9307F6E1-2DBC-47BF-A88E-9E507FBBF0F4}" type="pres">
      <dgm:prSet presAssocID="{19DAF780-2019-4624-8C40-CD2EA81AAFBE}" presName="FourConn_1-2" presStyleLbl="fgAccFollowNode1" presStyleIdx="0" presStyleCnt="3">
        <dgm:presLayoutVars>
          <dgm:bulletEnabled val="1"/>
        </dgm:presLayoutVars>
      </dgm:prSet>
      <dgm:spPr/>
    </dgm:pt>
    <dgm:pt modelId="{EE6720DF-50D4-4A41-872F-43DCF4B3094D}" type="pres">
      <dgm:prSet presAssocID="{19DAF780-2019-4624-8C40-CD2EA81AAFBE}" presName="FourConn_2-3" presStyleLbl="fgAccFollowNode1" presStyleIdx="1" presStyleCnt="3">
        <dgm:presLayoutVars>
          <dgm:bulletEnabled val="1"/>
        </dgm:presLayoutVars>
      </dgm:prSet>
      <dgm:spPr/>
    </dgm:pt>
    <dgm:pt modelId="{6543B77D-4A84-45B6-8A94-A57ABFD18356}" type="pres">
      <dgm:prSet presAssocID="{19DAF780-2019-4624-8C40-CD2EA81AAFBE}" presName="FourConn_3-4" presStyleLbl="fgAccFollowNode1" presStyleIdx="2" presStyleCnt="3">
        <dgm:presLayoutVars>
          <dgm:bulletEnabled val="1"/>
        </dgm:presLayoutVars>
      </dgm:prSet>
      <dgm:spPr/>
    </dgm:pt>
    <dgm:pt modelId="{7CDB8AE0-F99B-42BC-BE8C-3D7F06992F0E}" type="pres">
      <dgm:prSet presAssocID="{19DAF780-2019-4624-8C40-CD2EA81AAFBE}" presName="FourNodes_1_text" presStyleLbl="node1" presStyleIdx="3" presStyleCnt="4">
        <dgm:presLayoutVars>
          <dgm:bulletEnabled val="1"/>
        </dgm:presLayoutVars>
      </dgm:prSet>
      <dgm:spPr/>
    </dgm:pt>
    <dgm:pt modelId="{F04B07F0-D413-41D9-8E9A-FF6934908575}" type="pres">
      <dgm:prSet presAssocID="{19DAF780-2019-4624-8C40-CD2EA81AAFBE}" presName="FourNodes_2_text" presStyleLbl="node1" presStyleIdx="3" presStyleCnt="4">
        <dgm:presLayoutVars>
          <dgm:bulletEnabled val="1"/>
        </dgm:presLayoutVars>
      </dgm:prSet>
      <dgm:spPr/>
    </dgm:pt>
    <dgm:pt modelId="{AFE26B93-6088-4343-A729-5FC2E4F6B7C2}" type="pres">
      <dgm:prSet presAssocID="{19DAF780-2019-4624-8C40-CD2EA81AAFBE}" presName="FourNodes_3_text" presStyleLbl="node1" presStyleIdx="3" presStyleCnt="4">
        <dgm:presLayoutVars>
          <dgm:bulletEnabled val="1"/>
        </dgm:presLayoutVars>
      </dgm:prSet>
      <dgm:spPr/>
    </dgm:pt>
    <dgm:pt modelId="{B4DE3C69-E4BA-45DC-8B55-8A7F76338DEE}" type="pres">
      <dgm:prSet presAssocID="{19DAF780-2019-4624-8C40-CD2EA81AAFBE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7820F904-645F-4E04-8B26-9958ACAF0FCC}" type="presOf" srcId="{7F08751B-957A-4A26-ACF6-E8D8DE866EDA}" destId="{CC152F12-ADBC-4A82-BD9D-4EE788B2B8A6}" srcOrd="0" destOrd="0" presId="urn:microsoft.com/office/officeart/2005/8/layout/vProcess5"/>
    <dgm:cxn modelId="{FB76540C-C219-41A2-A125-CB43D344C6B6}" srcId="{19DAF780-2019-4624-8C40-CD2EA81AAFBE}" destId="{7F08751B-957A-4A26-ACF6-E8D8DE866EDA}" srcOrd="3" destOrd="0" parTransId="{63F8A0A6-AD9C-4508-A05D-5A6E9C0FB3CD}" sibTransId="{728313E8-56A3-41EE-B279-F0B10B073DC6}"/>
    <dgm:cxn modelId="{431FAC0C-6446-4F62-80BD-ED100BCB1257}" type="presOf" srcId="{9A43F9BD-D6B0-4D61-BF31-BE775D2C2054}" destId="{EE6720DF-50D4-4A41-872F-43DCF4B3094D}" srcOrd="0" destOrd="0" presId="urn:microsoft.com/office/officeart/2005/8/layout/vProcess5"/>
    <dgm:cxn modelId="{1A1E3211-6EF3-41CE-89A2-FB8379CB1650}" type="presOf" srcId="{34D45E08-1B78-4BC8-AF07-07FE211240C0}" destId="{F04B07F0-D413-41D9-8E9A-FF6934908575}" srcOrd="1" destOrd="0" presId="urn:microsoft.com/office/officeart/2005/8/layout/vProcess5"/>
    <dgm:cxn modelId="{FA3FA334-753A-4381-9C3A-9D296B43B4F3}" type="presOf" srcId="{4BBE1359-E95D-4CA3-9A49-BF5511EC5827}" destId="{1F14116C-BA30-463D-BD90-702A731FC5E1}" srcOrd="0" destOrd="0" presId="urn:microsoft.com/office/officeart/2005/8/layout/vProcess5"/>
    <dgm:cxn modelId="{CA289A35-FAFA-4E2D-B8F1-C5C31CE5CECD}" type="presOf" srcId="{9D0D46AC-6A2D-4F36-90F3-4066E074A240}" destId="{AFE26B93-6088-4343-A729-5FC2E4F6B7C2}" srcOrd="1" destOrd="0" presId="urn:microsoft.com/office/officeart/2005/8/layout/vProcess5"/>
    <dgm:cxn modelId="{4684743D-7F0D-446F-8444-67F88F4FDA9B}" type="presOf" srcId="{34D45E08-1B78-4BC8-AF07-07FE211240C0}" destId="{BEFCBC6A-B916-4EFE-AA8A-2525B8FD5231}" srcOrd="0" destOrd="0" presId="urn:microsoft.com/office/officeart/2005/8/layout/vProcess5"/>
    <dgm:cxn modelId="{C62A0E40-EDC4-4666-AEE3-76071A31F565}" srcId="{19DAF780-2019-4624-8C40-CD2EA81AAFBE}" destId="{34D45E08-1B78-4BC8-AF07-07FE211240C0}" srcOrd="1" destOrd="0" parTransId="{911913DB-A156-4C68-A4EB-79FC6C0BAC3D}" sibTransId="{9A43F9BD-D6B0-4D61-BF31-BE775D2C2054}"/>
    <dgm:cxn modelId="{3B781240-69DB-4642-9BEC-F4796E37DABF}" type="presOf" srcId="{4BBE1359-E95D-4CA3-9A49-BF5511EC5827}" destId="{7CDB8AE0-F99B-42BC-BE8C-3D7F06992F0E}" srcOrd="1" destOrd="0" presId="urn:microsoft.com/office/officeart/2005/8/layout/vProcess5"/>
    <dgm:cxn modelId="{060E2D59-79CB-4BF8-A509-93A5E64E7541}" type="presOf" srcId="{19DAF780-2019-4624-8C40-CD2EA81AAFBE}" destId="{BD3B03A4-DF9A-4809-A0C7-7C5055DC022F}" srcOrd="0" destOrd="0" presId="urn:microsoft.com/office/officeart/2005/8/layout/vProcess5"/>
    <dgm:cxn modelId="{564A47BC-FB55-4689-B943-8A0BAE72FD9C}" srcId="{19DAF780-2019-4624-8C40-CD2EA81AAFBE}" destId="{9D0D46AC-6A2D-4F36-90F3-4066E074A240}" srcOrd="2" destOrd="0" parTransId="{CE6CF656-F38F-4A02-978E-276394F8015C}" sibTransId="{A220BDE1-C637-43D2-9EB7-080227F90F21}"/>
    <dgm:cxn modelId="{E142DABD-E0E6-4992-AD87-776E8C9AFA11}" type="presOf" srcId="{9F8BB233-37FB-4AAF-90C5-9136312C8108}" destId="{9307F6E1-2DBC-47BF-A88E-9E507FBBF0F4}" srcOrd="0" destOrd="0" presId="urn:microsoft.com/office/officeart/2005/8/layout/vProcess5"/>
    <dgm:cxn modelId="{E6FA4AC0-9212-4EC4-8C9A-A32092593E31}" type="presOf" srcId="{9D0D46AC-6A2D-4F36-90F3-4066E074A240}" destId="{B48BCF7C-7452-4BC9-B481-6E1B41144963}" srcOrd="0" destOrd="0" presId="urn:microsoft.com/office/officeart/2005/8/layout/vProcess5"/>
    <dgm:cxn modelId="{15D843D8-76F4-4C0E-A1EC-B22949292266}" type="presOf" srcId="{7F08751B-957A-4A26-ACF6-E8D8DE866EDA}" destId="{B4DE3C69-E4BA-45DC-8B55-8A7F76338DEE}" srcOrd="1" destOrd="0" presId="urn:microsoft.com/office/officeart/2005/8/layout/vProcess5"/>
    <dgm:cxn modelId="{FB6FBCDD-F143-4D0C-B1E0-C5BEFD6938D8}" srcId="{19DAF780-2019-4624-8C40-CD2EA81AAFBE}" destId="{4BBE1359-E95D-4CA3-9A49-BF5511EC5827}" srcOrd="0" destOrd="0" parTransId="{0D8D244D-CF9F-4F38-8DDB-195D75357A8B}" sibTransId="{9F8BB233-37FB-4AAF-90C5-9136312C8108}"/>
    <dgm:cxn modelId="{DE5427F1-5610-4C41-88D4-9C55F3C1F60A}" type="presOf" srcId="{A220BDE1-C637-43D2-9EB7-080227F90F21}" destId="{6543B77D-4A84-45B6-8A94-A57ABFD18356}" srcOrd="0" destOrd="0" presId="urn:microsoft.com/office/officeart/2005/8/layout/vProcess5"/>
    <dgm:cxn modelId="{7A5D019D-0BC5-48AE-99B5-3985AE089D16}" type="presParOf" srcId="{BD3B03A4-DF9A-4809-A0C7-7C5055DC022F}" destId="{0A3DCCED-3F40-4592-8FC3-9015A43CCF0E}" srcOrd="0" destOrd="0" presId="urn:microsoft.com/office/officeart/2005/8/layout/vProcess5"/>
    <dgm:cxn modelId="{508B848B-AD71-4A2D-A4BF-00F73B9E619E}" type="presParOf" srcId="{BD3B03A4-DF9A-4809-A0C7-7C5055DC022F}" destId="{1F14116C-BA30-463D-BD90-702A731FC5E1}" srcOrd="1" destOrd="0" presId="urn:microsoft.com/office/officeart/2005/8/layout/vProcess5"/>
    <dgm:cxn modelId="{8AA24B6C-62B7-4E8F-B812-A6473E9F0189}" type="presParOf" srcId="{BD3B03A4-DF9A-4809-A0C7-7C5055DC022F}" destId="{BEFCBC6A-B916-4EFE-AA8A-2525B8FD5231}" srcOrd="2" destOrd="0" presId="urn:microsoft.com/office/officeart/2005/8/layout/vProcess5"/>
    <dgm:cxn modelId="{5667117A-7B9F-4196-9056-889A54C0F8FB}" type="presParOf" srcId="{BD3B03A4-DF9A-4809-A0C7-7C5055DC022F}" destId="{B48BCF7C-7452-4BC9-B481-6E1B41144963}" srcOrd="3" destOrd="0" presId="urn:microsoft.com/office/officeart/2005/8/layout/vProcess5"/>
    <dgm:cxn modelId="{B7CA8D7F-3A0D-4F21-9586-2CB2C454AC4E}" type="presParOf" srcId="{BD3B03A4-DF9A-4809-A0C7-7C5055DC022F}" destId="{CC152F12-ADBC-4A82-BD9D-4EE788B2B8A6}" srcOrd="4" destOrd="0" presId="urn:microsoft.com/office/officeart/2005/8/layout/vProcess5"/>
    <dgm:cxn modelId="{44C0AE1B-F062-4CE5-B59F-1861D623DCF9}" type="presParOf" srcId="{BD3B03A4-DF9A-4809-A0C7-7C5055DC022F}" destId="{9307F6E1-2DBC-47BF-A88E-9E507FBBF0F4}" srcOrd="5" destOrd="0" presId="urn:microsoft.com/office/officeart/2005/8/layout/vProcess5"/>
    <dgm:cxn modelId="{59291168-D5A7-4F98-BD13-6864325DC21E}" type="presParOf" srcId="{BD3B03A4-DF9A-4809-A0C7-7C5055DC022F}" destId="{EE6720DF-50D4-4A41-872F-43DCF4B3094D}" srcOrd="6" destOrd="0" presId="urn:microsoft.com/office/officeart/2005/8/layout/vProcess5"/>
    <dgm:cxn modelId="{06602384-5B5D-419A-9D52-214D3B4718E0}" type="presParOf" srcId="{BD3B03A4-DF9A-4809-A0C7-7C5055DC022F}" destId="{6543B77D-4A84-45B6-8A94-A57ABFD18356}" srcOrd="7" destOrd="0" presId="urn:microsoft.com/office/officeart/2005/8/layout/vProcess5"/>
    <dgm:cxn modelId="{D279B132-62DB-4045-BF03-6FAA53E3E5FF}" type="presParOf" srcId="{BD3B03A4-DF9A-4809-A0C7-7C5055DC022F}" destId="{7CDB8AE0-F99B-42BC-BE8C-3D7F06992F0E}" srcOrd="8" destOrd="0" presId="urn:microsoft.com/office/officeart/2005/8/layout/vProcess5"/>
    <dgm:cxn modelId="{BE6433A9-D131-45A9-A443-CE2C9CDD34A1}" type="presParOf" srcId="{BD3B03A4-DF9A-4809-A0C7-7C5055DC022F}" destId="{F04B07F0-D413-41D9-8E9A-FF6934908575}" srcOrd="9" destOrd="0" presId="urn:microsoft.com/office/officeart/2005/8/layout/vProcess5"/>
    <dgm:cxn modelId="{4A4567B6-C64E-41F1-8753-2C1E99139974}" type="presParOf" srcId="{BD3B03A4-DF9A-4809-A0C7-7C5055DC022F}" destId="{AFE26B93-6088-4343-A729-5FC2E4F6B7C2}" srcOrd="10" destOrd="0" presId="urn:microsoft.com/office/officeart/2005/8/layout/vProcess5"/>
    <dgm:cxn modelId="{CF3E31E7-B660-496B-81F1-46D35F98858C}" type="presParOf" srcId="{BD3B03A4-DF9A-4809-A0C7-7C5055DC022F}" destId="{B4DE3C69-E4BA-45DC-8B55-8A7F76338DEE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2D192E3-E25B-4AA6-B5EB-38E05190315B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0B3F89D-4231-4213-88A3-59DC79D400E8}">
      <dgm:prSet/>
      <dgm:spPr/>
      <dgm:t>
        <a:bodyPr/>
        <a:lstStyle/>
        <a:p>
          <a:r>
            <a:rPr lang="en-US"/>
            <a:t>What parts of your current role do you enjoy most?</a:t>
          </a:r>
        </a:p>
      </dgm:t>
    </dgm:pt>
    <dgm:pt modelId="{5E865932-3B31-4CC4-A6D5-C9573A6C2BAA}" type="parTrans" cxnId="{CC61BFB1-346D-4002-85BA-05C5914CCAD7}">
      <dgm:prSet/>
      <dgm:spPr/>
      <dgm:t>
        <a:bodyPr/>
        <a:lstStyle/>
        <a:p>
          <a:endParaRPr lang="en-US"/>
        </a:p>
      </dgm:t>
    </dgm:pt>
    <dgm:pt modelId="{2A84B34F-E4F1-457A-9C9A-C8A9BA4CDBDD}" type="sibTrans" cxnId="{CC61BFB1-346D-4002-85BA-05C5914CCAD7}">
      <dgm:prSet/>
      <dgm:spPr/>
      <dgm:t>
        <a:bodyPr/>
        <a:lstStyle/>
        <a:p>
          <a:endParaRPr lang="en-US"/>
        </a:p>
      </dgm:t>
    </dgm:pt>
    <dgm:pt modelId="{CCF65432-144C-4CB8-9F87-7842AFD1946A}">
      <dgm:prSet/>
      <dgm:spPr/>
      <dgm:t>
        <a:bodyPr/>
        <a:lstStyle/>
        <a:p>
          <a:r>
            <a:rPr lang="en-US"/>
            <a:t>What type of work do you want more exposure to?</a:t>
          </a:r>
        </a:p>
      </dgm:t>
    </dgm:pt>
    <dgm:pt modelId="{DB1A451D-8478-4B8D-A919-12EFED6016AF}" type="parTrans" cxnId="{7974ECC7-0558-4875-9EC9-5D58AB15A454}">
      <dgm:prSet/>
      <dgm:spPr/>
      <dgm:t>
        <a:bodyPr/>
        <a:lstStyle/>
        <a:p>
          <a:endParaRPr lang="en-US"/>
        </a:p>
      </dgm:t>
    </dgm:pt>
    <dgm:pt modelId="{0EE1A216-77F5-4CFC-8525-AEB4FD26CDAE}" type="sibTrans" cxnId="{7974ECC7-0558-4875-9EC9-5D58AB15A454}">
      <dgm:prSet/>
      <dgm:spPr/>
      <dgm:t>
        <a:bodyPr/>
        <a:lstStyle/>
        <a:p>
          <a:endParaRPr lang="en-US"/>
        </a:p>
      </dgm:t>
    </dgm:pt>
    <dgm:pt modelId="{39465988-F32B-419D-BC76-F299E6445A80}">
      <dgm:prSet/>
      <dgm:spPr/>
      <dgm:t>
        <a:bodyPr/>
        <a:lstStyle/>
        <a:p>
          <a:r>
            <a:rPr lang="en-US"/>
            <a:t>What skills would you like to build?</a:t>
          </a:r>
        </a:p>
      </dgm:t>
    </dgm:pt>
    <dgm:pt modelId="{A276B4AF-AC4A-4DDD-A01A-E9F8C2B19EB6}" type="parTrans" cxnId="{913D481F-3306-4612-8BFA-FD6953FFB46F}">
      <dgm:prSet/>
      <dgm:spPr/>
      <dgm:t>
        <a:bodyPr/>
        <a:lstStyle/>
        <a:p>
          <a:endParaRPr lang="en-US"/>
        </a:p>
      </dgm:t>
    </dgm:pt>
    <dgm:pt modelId="{1858CA40-41CB-4829-976F-EECF73A71B65}" type="sibTrans" cxnId="{913D481F-3306-4612-8BFA-FD6953FFB46F}">
      <dgm:prSet/>
      <dgm:spPr/>
      <dgm:t>
        <a:bodyPr/>
        <a:lstStyle/>
        <a:p>
          <a:endParaRPr lang="en-US"/>
        </a:p>
      </dgm:t>
    </dgm:pt>
    <dgm:pt modelId="{D5B375A3-C29D-406C-8D0C-C0A2283AD0CF}">
      <dgm:prSet/>
      <dgm:spPr/>
      <dgm:t>
        <a:bodyPr/>
        <a:lstStyle/>
        <a:p>
          <a:r>
            <a:rPr lang="en-US"/>
            <a:t>Where do you feel underused?</a:t>
          </a:r>
        </a:p>
      </dgm:t>
    </dgm:pt>
    <dgm:pt modelId="{E5ED5EFD-F83D-45BA-9598-9CC74F5A0691}" type="parTrans" cxnId="{5E6898EE-F75A-4E37-9CF8-2048C0040C65}">
      <dgm:prSet/>
      <dgm:spPr/>
      <dgm:t>
        <a:bodyPr/>
        <a:lstStyle/>
        <a:p>
          <a:endParaRPr lang="en-US"/>
        </a:p>
      </dgm:t>
    </dgm:pt>
    <dgm:pt modelId="{A113062A-B31B-43D2-A20C-3B283080A6C0}" type="sibTrans" cxnId="{5E6898EE-F75A-4E37-9CF8-2048C0040C65}">
      <dgm:prSet/>
      <dgm:spPr/>
      <dgm:t>
        <a:bodyPr/>
        <a:lstStyle/>
        <a:p>
          <a:endParaRPr lang="en-US"/>
        </a:p>
      </dgm:t>
    </dgm:pt>
    <dgm:pt modelId="{962C468F-38C9-41A8-B786-7E00D44D0256}">
      <dgm:prSet/>
      <dgm:spPr/>
      <dgm:t>
        <a:bodyPr/>
        <a:lstStyle/>
        <a:p>
          <a:r>
            <a:rPr lang="en-US"/>
            <a:t>What would make the next year feel like meaningful growth?</a:t>
          </a:r>
        </a:p>
      </dgm:t>
    </dgm:pt>
    <dgm:pt modelId="{6D552D78-7CA0-49C9-B3FF-76E36F630FFB}" type="parTrans" cxnId="{19B44E50-7291-4733-AC03-07D30D7536C9}">
      <dgm:prSet/>
      <dgm:spPr/>
      <dgm:t>
        <a:bodyPr/>
        <a:lstStyle/>
        <a:p>
          <a:endParaRPr lang="en-US"/>
        </a:p>
      </dgm:t>
    </dgm:pt>
    <dgm:pt modelId="{4FE802D9-B641-499F-A83F-C78F444487F4}" type="sibTrans" cxnId="{19B44E50-7291-4733-AC03-07D30D7536C9}">
      <dgm:prSet/>
      <dgm:spPr/>
      <dgm:t>
        <a:bodyPr/>
        <a:lstStyle/>
        <a:p>
          <a:endParaRPr lang="en-US"/>
        </a:p>
      </dgm:t>
    </dgm:pt>
    <dgm:pt modelId="{551E542B-F329-429E-ADC5-EF3FD3D2A220}">
      <dgm:prSet/>
      <dgm:spPr/>
      <dgm:t>
        <a:bodyPr/>
        <a:lstStyle/>
        <a:p>
          <a:r>
            <a:rPr lang="en-US"/>
            <a:t>Is there a role or responsibility you are curious about?</a:t>
          </a:r>
        </a:p>
      </dgm:t>
    </dgm:pt>
    <dgm:pt modelId="{A93395E6-CE7E-4C89-8926-D3E668EC80D0}" type="parTrans" cxnId="{70A0A85D-017D-407F-A070-986CBFDA0D78}">
      <dgm:prSet/>
      <dgm:spPr/>
      <dgm:t>
        <a:bodyPr/>
        <a:lstStyle/>
        <a:p>
          <a:endParaRPr lang="en-US"/>
        </a:p>
      </dgm:t>
    </dgm:pt>
    <dgm:pt modelId="{D8BA04E0-F64A-4FC7-91D1-4197FD774097}" type="sibTrans" cxnId="{70A0A85D-017D-407F-A070-986CBFDA0D78}">
      <dgm:prSet/>
      <dgm:spPr/>
      <dgm:t>
        <a:bodyPr/>
        <a:lstStyle/>
        <a:p>
          <a:endParaRPr lang="en-US"/>
        </a:p>
      </dgm:t>
    </dgm:pt>
    <dgm:pt modelId="{565CAC2B-E14C-4D96-85A9-5E381092BCE7}" type="pres">
      <dgm:prSet presAssocID="{D2D192E3-E25B-4AA6-B5EB-38E05190315B}" presName="root" presStyleCnt="0">
        <dgm:presLayoutVars>
          <dgm:dir/>
          <dgm:resizeHandles val="exact"/>
        </dgm:presLayoutVars>
      </dgm:prSet>
      <dgm:spPr/>
    </dgm:pt>
    <dgm:pt modelId="{8D29B553-E858-4548-9045-44072F33E865}" type="pres">
      <dgm:prSet presAssocID="{30B3F89D-4231-4213-88A3-59DC79D400E8}" presName="compNode" presStyleCnt="0"/>
      <dgm:spPr/>
    </dgm:pt>
    <dgm:pt modelId="{4234EA45-4E2C-4517-8512-5343B42F29E8}" type="pres">
      <dgm:prSet presAssocID="{30B3F89D-4231-4213-88A3-59DC79D400E8}" presName="bgRect" presStyleLbl="bgShp" presStyleIdx="0" presStyleCnt="6"/>
      <dgm:spPr/>
    </dgm:pt>
    <dgm:pt modelId="{F0B5ED55-447C-4703-8AB3-109CF1B745F9}" type="pres">
      <dgm:prSet presAssocID="{30B3F89D-4231-4213-88A3-59DC79D400E8}" presName="iconRect" presStyleLbl="node1" presStyleIdx="0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2185CBA2-93CC-43C3-9B55-482063F74FAF}" type="pres">
      <dgm:prSet presAssocID="{30B3F89D-4231-4213-88A3-59DC79D400E8}" presName="spaceRect" presStyleCnt="0"/>
      <dgm:spPr/>
    </dgm:pt>
    <dgm:pt modelId="{939A3F66-74FD-48C3-B847-685CF432EC9F}" type="pres">
      <dgm:prSet presAssocID="{30B3F89D-4231-4213-88A3-59DC79D400E8}" presName="parTx" presStyleLbl="revTx" presStyleIdx="0" presStyleCnt="6">
        <dgm:presLayoutVars>
          <dgm:chMax val="0"/>
          <dgm:chPref val="0"/>
        </dgm:presLayoutVars>
      </dgm:prSet>
      <dgm:spPr/>
    </dgm:pt>
    <dgm:pt modelId="{13EF208A-E8A5-4E0B-9B24-F95F76C8A581}" type="pres">
      <dgm:prSet presAssocID="{2A84B34F-E4F1-457A-9C9A-C8A9BA4CDBDD}" presName="sibTrans" presStyleCnt="0"/>
      <dgm:spPr/>
    </dgm:pt>
    <dgm:pt modelId="{CDCBCF65-5C28-42CD-8F2B-CD21DA6712A4}" type="pres">
      <dgm:prSet presAssocID="{CCF65432-144C-4CB8-9F87-7842AFD1946A}" presName="compNode" presStyleCnt="0"/>
      <dgm:spPr/>
    </dgm:pt>
    <dgm:pt modelId="{8DCFCB69-DCA5-4A03-9253-43D10E4E27A1}" type="pres">
      <dgm:prSet presAssocID="{CCF65432-144C-4CB8-9F87-7842AFD1946A}" presName="bgRect" presStyleLbl="bgShp" presStyleIdx="1" presStyleCnt="6"/>
      <dgm:spPr/>
    </dgm:pt>
    <dgm:pt modelId="{1DE81814-5CDB-40B7-8BC7-82842D77B1B4}" type="pres">
      <dgm:prSet presAssocID="{CCF65432-144C-4CB8-9F87-7842AFD1946A}" presName="iconRect" presStyleLbl="node1" presStyleIdx="1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72D1323F-F61A-468F-A65C-0487AB394554}" type="pres">
      <dgm:prSet presAssocID="{CCF65432-144C-4CB8-9F87-7842AFD1946A}" presName="spaceRect" presStyleCnt="0"/>
      <dgm:spPr/>
    </dgm:pt>
    <dgm:pt modelId="{27B1B09F-987F-4E3F-8564-817CD29EACFB}" type="pres">
      <dgm:prSet presAssocID="{CCF65432-144C-4CB8-9F87-7842AFD1946A}" presName="parTx" presStyleLbl="revTx" presStyleIdx="1" presStyleCnt="6">
        <dgm:presLayoutVars>
          <dgm:chMax val="0"/>
          <dgm:chPref val="0"/>
        </dgm:presLayoutVars>
      </dgm:prSet>
      <dgm:spPr/>
    </dgm:pt>
    <dgm:pt modelId="{17E71A2D-8B10-4154-B4D5-2E5B3B0B75E0}" type="pres">
      <dgm:prSet presAssocID="{0EE1A216-77F5-4CFC-8525-AEB4FD26CDAE}" presName="sibTrans" presStyleCnt="0"/>
      <dgm:spPr/>
    </dgm:pt>
    <dgm:pt modelId="{0362C735-0E44-4B97-9306-C9565319449C}" type="pres">
      <dgm:prSet presAssocID="{39465988-F32B-419D-BC76-F299E6445A80}" presName="compNode" presStyleCnt="0"/>
      <dgm:spPr/>
    </dgm:pt>
    <dgm:pt modelId="{CC000AF5-2584-43CA-BC26-BC59392CAF03}" type="pres">
      <dgm:prSet presAssocID="{39465988-F32B-419D-BC76-F299E6445A80}" presName="bgRect" presStyleLbl="bgShp" presStyleIdx="2" presStyleCnt="6"/>
      <dgm:spPr/>
    </dgm:pt>
    <dgm:pt modelId="{23F795A8-D9A7-4B57-962F-C4E3336EB380}" type="pres">
      <dgm:prSet presAssocID="{39465988-F32B-419D-BC76-F299E6445A80}" presName="iconRect" presStyleLbl="node1" presStyleIdx="2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ols"/>
        </a:ext>
      </dgm:extLst>
    </dgm:pt>
    <dgm:pt modelId="{F217300C-B815-4274-B4F1-1D27001E1595}" type="pres">
      <dgm:prSet presAssocID="{39465988-F32B-419D-BC76-F299E6445A80}" presName="spaceRect" presStyleCnt="0"/>
      <dgm:spPr/>
    </dgm:pt>
    <dgm:pt modelId="{EEA0FBF8-F0D7-43FD-BAD3-8186E9137907}" type="pres">
      <dgm:prSet presAssocID="{39465988-F32B-419D-BC76-F299E6445A80}" presName="parTx" presStyleLbl="revTx" presStyleIdx="2" presStyleCnt="6">
        <dgm:presLayoutVars>
          <dgm:chMax val="0"/>
          <dgm:chPref val="0"/>
        </dgm:presLayoutVars>
      </dgm:prSet>
      <dgm:spPr/>
    </dgm:pt>
    <dgm:pt modelId="{D0F22B1B-D4F5-4AAD-B3C2-460EC0229B8D}" type="pres">
      <dgm:prSet presAssocID="{1858CA40-41CB-4829-976F-EECF73A71B65}" presName="sibTrans" presStyleCnt="0"/>
      <dgm:spPr/>
    </dgm:pt>
    <dgm:pt modelId="{BB06F5FC-3025-4B6C-80C5-0BEF1875EB8D}" type="pres">
      <dgm:prSet presAssocID="{D5B375A3-C29D-406C-8D0C-C0A2283AD0CF}" presName="compNode" presStyleCnt="0"/>
      <dgm:spPr/>
    </dgm:pt>
    <dgm:pt modelId="{9E938A7B-3405-476F-A32C-CC7478D2C3C4}" type="pres">
      <dgm:prSet presAssocID="{D5B375A3-C29D-406C-8D0C-C0A2283AD0CF}" presName="bgRect" presStyleLbl="bgShp" presStyleIdx="3" presStyleCnt="6"/>
      <dgm:spPr/>
    </dgm:pt>
    <dgm:pt modelId="{0E4E23D0-37EA-447C-9E56-709370224DF9}" type="pres">
      <dgm:prSet presAssocID="{D5B375A3-C29D-406C-8D0C-C0A2283AD0CF}" presName="iconRect" presStyleLbl="node1" presStyleIdx="3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terodactyl"/>
        </a:ext>
      </dgm:extLst>
    </dgm:pt>
    <dgm:pt modelId="{56BBCFD9-A817-4020-8C72-6C24E0790ADD}" type="pres">
      <dgm:prSet presAssocID="{D5B375A3-C29D-406C-8D0C-C0A2283AD0CF}" presName="spaceRect" presStyleCnt="0"/>
      <dgm:spPr/>
    </dgm:pt>
    <dgm:pt modelId="{D40D4BBB-2645-45FC-8492-2951DCF73619}" type="pres">
      <dgm:prSet presAssocID="{D5B375A3-C29D-406C-8D0C-C0A2283AD0CF}" presName="parTx" presStyleLbl="revTx" presStyleIdx="3" presStyleCnt="6">
        <dgm:presLayoutVars>
          <dgm:chMax val="0"/>
          <dgm:chPref val="0"/>
        </dgm:presLayoutVars>
      </dgm:prSet>
      <dgm:spPr/>
    </dgm:pt>
    <dgm:pt modelId="{CD68B95C-52C3-4BE4-BC06-470476F394FA}" type="pres">
      <dgm:prSet presAssocID="{A113062A-B31B-43D2-A20C-3B283080A6C0}" presName="sibTrans" presStyleCnt="0"/>
      <dgm:spPr/>
    </dgm:pt>
    <dgm:pt modelId="{306575EC-1BBA-4962-ADF4-FF5EF78EDAB6}" type="pres">
      <dgm:prSet presAssocID="{962C468F-38C9-41A8-B786-7E00D44D0256}" presName="compNode" presStyleCnt="0"/>
      <dgm:spPr/>
    </dgm:pt>
    <dgm:pt modelId="{18A16EB5-A262-4942-9210-DB6BF2176086}" type="pres">
      <dgm:prSet presAssocID="{962C468F-38C9-41A8-B786-7E00D44D0256}" presName="bgRect" presStyleLbl="bgShp" presStyleIdx="4" presStyleCnt="6"/>
      <dgm:spPr/>
    </dgm:pt>
    <dgm:pt modelId="{FA9B26D6-122B-4AC2-9C6F-A52CCCD51D01}" type="pres">
      <dgm:prSet presAssocID="{962C468F-38C9-41A8-B786-7E00D44D0256}" presName="iconRect" presStyleLbl="node1" presStyleIdx="4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EBF409A4-A110-41EE-BB4F-DFB5DDCFC97F}" type="pres">
      <dgm:prSet presAssocID="{962C468F-38C9-41A8-B786-7E00D44D0256}" presName="spaceRect" presStyleCnt="0"/>
      <dgm:spPr/>
    </dgm:pt>
    <dgm:pt modelId="{02E5C87D-BF65-47AF-9D37-F78201D3A953}" type="pres">
      <dgm:prSet presAssocID="{962C468F-38C9-41A8-B786-7E00D44D0256}" presName="parTx" presStyleLbl="revTx" presStyleIdx="4" presStyleCnt="6">
        <dgm:presLayoutVars>
          <dgm:chMax val="0"/>
          <dgm:chPref val="0"/>
        </dgm:presLayoutVars>
      </dgm:prSet>
      <dgm:spPr/>
    </dgm:pt>
    <dgm:pt modelId="{EE9CC405-93A0-48B8-ADEE-D4BA1C5C48EA}" type="pres">
      <dgm:prSet presAssocID="{4FE802D9-B641-499F-A83F-C78F444487F4}" presName="sibTrans" presStyleCnt="0"/>
      <dgm:spPr/>
    </dgm:pt>
    <dgm:pt modelId="{5326C3A3-0369-4103-8B74-B1BEF4293C9F}" type="pres">
      <dgm:prSet presAssocID="{551E542B-F329-429E-ADC5-EF3FD3D2A220}" presName="compNode" presStyleCnt="0"/>
      <dgm:spPr/>
    </dgm:pt>
    <dgm:pt modelId="{3A8DB8EE-D856-4E1B-9A1F-1C0AC445328E}" type="pres">
      <dgm:prSet presAssocID="{551E542B-F329-429E-ADC5-EF3FD3D2A220}" presName="bgRect" presStyleLbl="bgShp" presStyleIdx="5" presStyleCnt="6"/>
      <dgm:spPr/>
    </dgm:pt>
    <dgm:pt modelId="{A3C10D73-89A9-4E0D-94F5-392143882BCB}" type="pres">
      <dgm:prSet presAssocID="{551E542B-F329-429E-ADC5-EF3FD3D2A220}" presName="iconRect" presStyleLbl="node1" presStyleIdx="5" presStyleCnt="6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fused Person"/>
        </a:ext>
      </dgm:extLst>
    </dgm:pt>
    <dgm:pt modelId="{EC0AF1E8-6447-47EB-A08B-E6F34729A537}" type="pres">
      <dgm:prSet presAssocID="{551E542B-F329-429E-ADC5-EF3FD3D2A220}" presName="spaceRect" presStyleCnt="0"/>
      <dgm:spPr/>
    </dgm:pt>
    <dgm:pt modelId="{1C56DF39-FB12-44F5-93D7-9880DAD3F187}" type="pres">
      <dgm:prSet presAssocID="{551E542B-F329-429E-ADC5-EF3FD3D2A220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913D481F-3306-4612-8BFA-FD6953FFB46F}" srcId="{D2D192E3-E25B-4AA6-B5EB-38E05190315B}" destId="{39465988-F32B-419D-BC76-F299E6445A80}" srcOrd="2" destOrd="0" parTransId="{A276B4AF-AC4A-4DDD-A01A-E9F8C2B19EB6}" sibTransId="{1858CA40-41CB-4829-976F-EECF73A71B65}"/>
    <dgm:cxn modelId="{6A511327-3F67-4CE5-A515-C8C237EF1E19}" type="presOf" srcId="{30B3F89D-4231-4213-88A3-59DC79D400E8}" destId="{939A3F66-74FD-48C3-B847-685CF432EC9F}" srcOrd="0" destOrd="0" presId="urn:microsoft.com/office/officeart/2018/2/layout/IconVerticalSolidList"/>
    <dgm:cxn modelId="{70A0A85D-017D-407F-A070-986CBFDA0D78}" srcId="{D2D192E3-E25B-4AA6-B5EB-38E05190315B}" destId="{551E542B-F329-429E-ADC5-EF3FD3D2A220}" srcOrd="5" destOrd="0" parTransId="{A93395E6-CE7E-4C89-8926-D3E668EC80D0}" sibTransId="{D8BA04E0-F64A-4FC7-91D1-4197FD774097}"/>
    <dgm:cxn modelId="{701E2D69-7002-4CC6-A082-E8FBBB67A08F}" type="presOf" srcId="{D5B375A3-C29D-406C-8D0C-C0A2283AD0CF}" destId="{D40D4BBB-2645-45FC-8492-2951DCF73619}" srcOrd="0" destOrd="0" presId="urn:microsoft.com/office/officeart/2018/2/layout/IconVerticalSolidList"/>
    <dgm:cxn modelId="{BC262C4B-3AD9-405F-9190-E93B742CDF2F}" type="presOf" srcId="{39465988-F32B-419D-BC76-F299E6445A80}" destId="{EEA0FBF8-F0D7-43FD-BAD3-8186E9137907}" srcOrd="0" destOrd="0" presId="urn:microsoft.com/office/officeart/2018/2/layout/IconVerticalSolidList"/>
    <dgm:cxn modelId="{19B44E50-7291-4733-AC03-07D30D7536C9}" srcId="{D2D192E3-E25B-4AA6-B5EB-38E05190315B}" destId="{962C468F-38C9-41A8-B786-7E00D44D0256}" srcOrd="4" destOrd="0" parTransId="{6D552D78-7CA0-49C9-B3FF-76E36F630FFB}" sibTransId="{4FE802D9-B641-499F-A83F-C78F444487F4}"/>
    <dgm:cxn modelId="{4DC79F90-DAF4-4FAB-AAF7-44E7A2EAE690}" type="presOf" srcId="{CCF65432-144C-4CB8-9F87-7842AFD1946A}" destId="{27B1B09F-987F-4E3F-8564-817CD29EACFB}" srcOrd="0" destOrd="0" presId="urn:microsoft.com/office/officeart/2018/2/layout/IconVerticalSolidList"/>
    <dgm:cxn modelId="{CC61BFB1-346D-4002-85BA-05C5914CCAD7}" srcId="{D2D192E3-E25B-4AA6-B5EB-38E05190315B}" destId="{30B3F89D-4231-4213-88A3-59DC79D400E8}" srcOrd="0" destOrd="0" parTransId="{5E865932-3B31-4CC4-A6D5-C9573A6C2BAA}" sibTransId="{2A84B34F-E4F1-457A-9C9A-C8A9BA4CDBDD}"/>
    <dgm:cxn modelId="{8CC008B9-F02C-4E38-8EE3-B08378F0B0E1}" type="presOf" srcId="{551E542B-F329-429E-ADC5-EF3FD3D2A220}" destId="{1C56DF39-FB12-44F5-93D7-9880DAD3F187}" srcOrd="0" destOrd="0" presId="urn:microsoft.com/office/officeart/2018/2/layout/IconVerticalSolidList"/>
    <dgm:cxn modelId="{7974ECC7-0558-4875-9EC9-5D58AB15A454}" srcId="{D2D192E3-E25B-4AA6-B5EB-38E05190315B}" destId="{CCF65432-144C-4CB8-9F87-7842AFD1946A}" srcOrd="1" destOrd="0" parTransId="{DB1A451D-8478-4B8D-A919-12EFED6016AF}" sibTransId="{0EE1A216-77F5-4CFC-8525-AEB4FD26CDAE}"/>
    <dgm:cxn modelId="{C3827CD1-08FE-43F8-B8B9-A1FFF725EEA6}" type="presOf" srcId="{D2D192E3-E25B-4AA6-B5EB-38E05190315B}" destId="{565CAC2B-E14C-4D96-85A9-5E381092BCE7}" srcOrd="0" destOrd="0" presId="urn:microsoft.com/office/officeart/2018/2/layout/IconVerticalSolidList"/>
    <dgm:cxn modelId="{5E6898EE-F75A-4E37-9CF8-2048C0040C65}" srcId="{D2D192E3-E25B-4AA6-B5EB-38E05190315B}" destId="{D5B375A3-C29D-406C-8D0C-C0A2283AD0CF}" srcOrd="3" destOrd="0" parTransId="{E5ED5EFD-F83D-45BA-9598-9CC74F5A0691}" sibTransId="{A113062A-B31B-43D2-A20C-3B283080A6C0}"/>
    <dgm:cxn modelId="{22CAD2EF-4456-4900-908A-2A2368B97F51}" type="presOf" srcId="{962C468F-38C9-41A8-B786-7E00D44D0256}" destId="{02E5C87D-BF65-47AF-9D37-F78201D3A953}" srcOrd="0" destOrd="0" presId="urn:microsoft.com/office/officeart/2018/2/layout/IconVerticalSolidList"/>
    <dgm:cxn modelId="{B5981901-20EC-45D1-AFEE-5B83E669B6B0}" type="presParOf" srcId="{565CAC2B-E14C-4D96-85A9-5E381092BCE7}" destId="{8D29B553-E858-4548-9045-44072F33E865}" srcOrd="0" destOrd="0" presId="urn:microsoft.com/office/officeart/2018/2/layout/IconVerticalSolidList"/>
    <dgm:cxn modelId="{471E011B-31E1-4B51-8AEA-228708C7637D}" type="presParOf" srcId="{8D29B553-E858-4548-9045-44072F33E865}" destId="{4234EA45-4E2C-4517-8512-5343B42F29E8}" srcOrd="0" destOrd="0" presId="urn:microsoft.com/office/officeart/2018/2/layout/IconVerticalSolidList"/>
    <dgm:cxn modelId="{510BF03B-9BD5-4A0C-AF94-03ADA917A13B}" type="presParOf" srcId="{8D29B553-E858-4548-9045-44072F33E865}" destId="{F0B5ED55-447C-4703-8AB3-109CF1B745F9}" srcOrd="1" destOrd="0" presId="urn:microsoft.com/office/officeart/2018/2/layout/IconVerticalSolidList"/>
    <dgm:cxn modelId="{26641296-072D-4272-A914-DF8712FEC80A}" type="presParOf" srcId="{8D29B553-E858-4548-9045-44072F33E865}" destId="{2185CBA2-93CC-43C3-9B55-482063F74FAF}" srcOrd="2" destOrd="0" presId="urn:microsoft.com/office/officeart/2018/2/layout/IconVerticalSolidList"/>
    <dgm:cxn modelId="{4D02ED00-9090-4BE4-85ED-402585A449ED}" type="presParOf" srcId="{8D29B553-E858-4548-9045-44072F33E865}" destId="{939A3F66-74FD-48C3-B847-685CF432EC9F}" srcOrd="3" destOrd="0" presId="urn:microsoft.com/office/officeart/2018/2/layout/IconVerticalSolidList"/>
    <dgm:cxn modelId="{85B9FC71-8E3E-4CBF-99C0-64175A01AFD1}" type="presParOf" srcId="{565CAC2B-E14C-4D96-85A9-5E381092BCE7}" destId="{13EF208A-E8A5-4E0B-9B24-F95F76C8A581}" srcOrd="1" destOrd="0" presId="urn:microsoft.com/office/officeart/2018/2/layout/IconVerticalSolidList"/>
    <dgm:cxn modelId="{523DB0AD-D426-4896-AD82-5972E9FE920E}" type="presParOf" srcId="{565CAC2B-E14C-4D96-85A9-5E381092BCE7}" destId="{CDCBCF65-5C28-42CD-8F2B-CD21DA6712A4}" srcOrd="2" destOrd="0" presId="urn:microsoft.com/office/officeart/2018/2/layout/IconVerticalSolidList"/>
    <dgm:cxn modelId="{5C005FF8-3739-4C30-B93D-5DDCCBC08304}" type="presParOf" srcId="{CDCBCF65-5C28-42CD-8F2B-CD21DA6712A4}" destId="{8DCFCB69-DCA5-4A03-9253-43D10E4E27A1}" srcOrd="0" destOrd="0" presId="urn:microsoft.com/office/officeart/2018/2/layout/IconVerticalSolidList"/>
    <dgm:cxn modelId="{FC7ECA22-4C04-4840-8F5A-E8233524E845}" type="presParOf" srcId="{CDCBCF65-5C28-42CD-8F2B-CD21DA6712A4}" destId="{1DE81814-5CDB-40B7-8BC7-82842D77B1B4}" srcOrd="1" destOrd="0" presId="urn:microsoft.com/office/officeart/2018/2/layout/IconVerticalSolidList"/>
    <dgm:cxn modelId="{94D64DD2-9E6A-4578-9429-DD682505EE09}" type="presParOf" srcId="{CDCBCF65-5C28-42CD-8F2B-CD21DA6712A4}" destId="{72D1323F-F61A-468F-A65C-0487AB394554}" srcOrd="2" destOrd="0" presId="urn:microsoft.com/office/officeart/2018/2/layout/IconVerticalSolidList"/>
    <dgm:cxn modelId="{85EFE1FD-21E3-4376-BD9C-F9B67042CE68}" type="presParOf" srcId="{CDCBCF65-5C28-42CD-8F2B-CD21DA6712A4}" destId="{27B1B09F-987F-4E3F-8564-817CD29EACFB}" srcOrd="3" destOrd="0" presId="urn:microsoft.com/office/officeart/2018/2/layout/IconVerticalSolidList"/>
    <dgm:cxn modelId="{A582A01A-CD02-4FF5-B25A-92AC1C9D4C55}" type="presParOf" srcId="{565CAC2B-E14C-4D96-85A9-5E381092BCE7}" destId="{17E71A2D-8B10-4154-B4D5-2E5B3B0B75E0}" srcOrd="3" destOrd="0" presId="urn:microsoft.com/office/officeart/2018/2/layout/IconVerticalSolidList"/>
    <dgm:cxn modelId="{8F47E3A7-5A59-4192-8C3B-E3C70685F6E6}" type="presParOf" srcId="{565CAC2B-E14C-4D96-85A9-5E381092BCE7}" destId="{0362C735-0E44-4B97-9306-C9565319449C}" srcOrd="4" destOrd="0" presId="urn:microsoft.com/office/officeart/2018/2/layout/IconVerticalSolidList"/>
    <dgm:cxn modelId="{1ECC6A2F-A25B-4C5B-A8EB-E7DC2B890FFD}" type="presParOf" srcId="{0362C735-0E44-4B97-9306-C9565319449C}" destId="{CC000AF5-2584-43CA-BC26-BC59392CAF03}" srcOrd="0" destOrd="0" presId="urn:microsoft.com/office/officeart/2018/2/layout/IconVerticalSolidList"/>
    <dgm:cxn modelId="{142E4634-337F-4B20-AA9E-523A64E05BAC}" type="presParOf" srcId="{0362C735-0E44-4B97-9306-C9565319449C}" destId="{23F795A8-D9A7-4B57-962F-C4E3336EB380}" srcOrd="1" destOrd="0" presId="urn:microsoft.com/office/officeart/2018/2/layout/IconVerticalSolidList"/>
    <dgm:cxn modelId="{99605793-6E79-4ABE-AAA2-1F1E8129F197}" type="presParOf" srcId="{0362C735-0E44-4B97-9306-C9565319449C}" destId="{F217300C-B815-4274-B4F1-1D27001E1595}" srcOrd="2" destOrd="0" presId="urn:microsoft.com/office/officeart/2018/2/layout/IconVerticalSolidList"/>
    <dgm:cxn modelId="{ED438E36-2532-436F-9C34-CB0CC643BC91}" type="presParOf" srcId="{0362C735-0E44-4B97-9306-C9565319449C}" destId="{EEA0FBF8-F0D7-43FD-BAD3-8186E9137907}" srcOrd="3" destOrd="0" presId="urn:microsoft.com/office/officeart/2018/2/layout/IconVerticalSolidList"/>
    <dgm:cxn modelId="{507BF85D-0FFC-4D8C-B314-7C7EE9587771}" type="presParOf" srcId="{565CAC2B-E14C-4D96-85A9-5E381092BCE7}" destId="{D0F22B1B-D4F5-4AAD-B3C2-460EC0229B8D}" srcOrd="5" destOrd="0" presId="urn:microsoft.com/office/officeart/2018/2/layout/IconVerticalSolidList"/>
    <dgm:cxn modelId="{8591E68E-CC5F-4EF4-BBAE-0B576FB3C5F9}" type="presParOf" srcId="{565CAC2B-E14C-4D96-85A9-5E381092BCE7}" destId="{BB06F5FC-3025-4B6C-80C5-0BEF1875EB8D}" srcOrd="6" destOrd="0" presId="urn:microsoft.com/office/officeart/2018/2/layout/IconVerticalSolidList"/>
    <dgm:cxn modelId="{4C06748C-1DC9-452A-9951-3BE93051BCB4}" type="presParOf" srcId="{BB06F5FC-3025-4B6C-80C5-0BEF1875EB8D}" destId="{9E938A7B-3405-476F-A32C-CC7478D2C3C4}" srcOrd="0" destOrd="0" presId="urn:microsoft.com/office/officeart/2018/2/layout/IconVerticalSolidList"/>
    <dgm:cxn modelId="{AED4412B-9F6C-40D9-9237-59CD0693D4F2}" type="presParOf" srcId="{BB06F5FC-3025-4B6C-80C5-0BEF1875EB8D}" destId="{0E4E23D0-37EA-447C-9E56-709370224DF9}" srcOrd="1" destOrd="0" presId="urn:microsoft.com/office/officeart/2018/2/layout/IconVerticalSolidList"/>
    <dgm:cxn modelId="{6D7EE355-2CA7-4303-9AC4-0C32CF537718}" type="presParOf" srcId="{BB06F5FC-3025-4B6C-80C5-0BEF1875EB8D}" destId="{56BBCFD9-A817-4020-8C72-6C24E0790ADD}" srcOrd="2" destOrd="0" presId="urn:microsoft.com/office/officeart/2018/2/layout/IconVerticalSolidList"/>
    <dgm:cxn modelId="{22386915-2BD0-456F-8890-898FC2A6459F}" type="presParOf" srcId="{BB06F5FC-3025-4B6C-80C5-0BEF1875EB8D}" destId="{D40D4BBB-2645-45FC-8492-2951DCF73619}" srcOrd="3" destOrd="0" presId="urn:microsoft.com/office/officeart/2018/2/layout/IconVerticalSolidList"/>
    <dgm:cxn modelId="{610F99E3-F674-44CC-9D52-CF8E80399CFC}" type="presParOf" srcId="{565CAC2B-E14C-4D96-85A9-5E381092BCE7}" destId="{CD68B95C-52C3-4BE4-BC06-470476F394FA}" srcOrd="7" destOrd="0" presId="urn:microsoft.com/office/officeart/2018/2/layout/IconVerticalSolidList"/>
    <dgm:cxn modelId="{8969DAB2-EDFE-4648-AD95-48D1C2B63552}" type="presParOf" srcId="{565CAC2B-E14C-4D96-85A9-5E381092BCE7}" destId="{306575EC-1BBA-4962-ADF4-FF5EF78EDAB6}" srcOrd="8" destOrd="0" presId="urn:microsoft.com/office/officeart/2018/2/layout/IconVerticalSolidList"/>
    <dgm:cxn modelId="{F9273454-31D2-4215-ADDA-764095A04FF0}" type="presParOf" srcId="{306575EC-1BBA-4962-ADF4-FF5EF78EDAB6}" destId="{18A16EB5-A262-4942-9210-DB6BF2176086}" srcOrd="0" destOrd="0" presId="urn:microsoft.com/office/officeart/2018/2/layout/IconVerticalSolidList"/>
    <dgm:cxn modelId="{73581B3A-0E3E-4568-8154-BF481CB1316F}" type="presParOf" srcId="{306575EC-1BBA-4962-ADF4-FF5EF78EDAB6}" destId="{FA9B26D6-122B-4AC2-9C6F-A52CCCD51D01}" srcOrd="1" destOrd="0" presId="urn:microsoft.com/office/officeart/2018/2/layout/IconVerticalSolidList"/>
    <dgm:cxn modelId="{02710390-7205-42A2-8FDB-A842AC459DF0}" type="presParOf" srcId="{306575EC-1BBA-4962-ADF4-FF5EF78EDAB6}" destId="{EBF409A4-A110-41EE-BB4F-DFB5DDCFC97F}" srcOrd="2" destOrd="0" presId="urn:microsoft.com/office/officeart/2018/2/layout/IconVerticalSolidList"/>
    <dgm:cxn modelId="{A7B3A19C-09EA-43F4-930A-90799BD60381}" type="presParOf" srcId="{306575EC-1BBA-4962-ADF4-FF5EF78EDAB6}" destId="{02E5C87D-BF65-47AF-9D37-F78201D3A953}" srcOrd="3" destOrd="0" presId="urn:microsoft.com/office/officeart/2018/2/layout/IconVerticalSolidList"/>
    <dgm:cxn modelId="{26676F84-C91B-4337-B8A1-AB7AE58FE249}" type="presParOf" srcId="{565CAC2B-E14C-4D96-85A9-5E381092BCE7}" destId="{EE9CC405-93A0-48B8-ADEE-D4BA1C5C48EA}" srcOrd="9" destOrd="0" presId="urn:microsoft.com/office/officeart/2018/2/layout/IconVerticalSolidList"/>
    <dgm:cxn modelId="{2992E774-68A4-4FA9-9B13-2F07CE4E8296}" type="presParOf" srcId="{565CAC2B-E14C-4D96-85A9-5E381092BCE7}" destId="{5326C3A3-0369-4103-8B74-B1BEF4293C9F}" srcOrd="10" destOrd="0" presId="urn:microsoft.com/office/officeart/2018/2/layout/IconVerticalSolidList"/>
    <dgm:cxn modelId="{0C829E4F-2657-43D7-811F-6AE4C6F2D3B9}" type="presParOf" srcId="{5326C3A3-0369-4103-8B74-B1BEF4293C9F}" destId="{3A8DB8EE-D856-4E1B-9A1F-1C0AC445328E}" srcOrd="0" destOrd="0" presId="urn:microsoft.com/office/officeart/2018/2/layout/IconVerticalSolidList"/>
    <dgm:cxn modelId="{6CEC63F3-606C-4EFB-A3FC-F29D1AFB06FA}" type="presParOf" srcId="{5326C3A3-0369-4103-8B74-B1BEF4293C9F}" destId="{A3C10D73-89A9-4E0D-94F5-392143882BCB}" srcOrd="1" destOrd="0" presId="urn:microsoft.com/office/officeart/2018/2/layout/IconVerticalSolidList"/>
    <dgm:cxn modelId="{ED587D33-421C-4598-A7CA-440C2D39FA00}" type="presParOf" srcId="{5326C3A3-0369-4103-8B74-B1BEF4293C9F}" destId="{EC0AF1E8-6447-47EB-A08B-E6F34729A537}" srcOrd="2" destOrd="0" presId="urn:microsoft.com/office/officeart/2018/2/layout/IconVerticalSolidList"/>
    <dgm:cxn modelId="{D3B7B310-AFD1-4EB0-9C79-896843818456}" type="presParOf" srcId="{5326C3A3-0369-4103-8B74-B1BEF4293C9F}" destId="{1C56DF39-FB12-44F5-93D7-9880DAD3F18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404F8C1-AC1F-4B76-BE5B-73DBB47ADEFF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BCE2F5C7-86E5-4E78-8C81-C0CB9C7AF2DA}">
      <dgm:prSet/>
      <dgm:spPr/>
      <dgm:t>
        <a:bodyPr/>
        <a:lstStyle/>
        <a:p>
          <a:r>
            <a:rPr lang="en-US"/>
            <a:t>What do you believe you do especially well?</a:t>
          </a:r>
        </a:p>
      </dgm:t>
    </dgm:pt>
    <dgm:pt modelId="{73093FAD-36A5-4C70-9B45-DCF53231AF10}" type="parTrans" cxnId="{748E323A-2B20-432C-8EF6-224373F59F0D}">
      <dgm:prSet/>
      <dgm:spPr/>
      <dgm:t>
        <a:bodyPr/>
        <a:lstStyle/>
        <a:p>
          <a:endParaRPr lang="en-US"/>
        </a:p>
      </dgm:t>
    </dgm:pt>
    <dgm:pt modelId="{1C55DCAD-391F-443B-9E11-BC9B2F08CF73}" type="sibTrans" cxnId="{748E323A-2B20-432C-8EF6-224373F59F0D}">
      <dgm:prSet/>
      <dgm:spPr/>
      <dgm:t>
        <a:bodyPr/>
        <a:lstStyle/>
        <a:p>
          <a:endParaRPr lang="en-US"/>
        </a:p>
      </dgm:t>
    </dgm:pt>
    <dgm:pt modelId="{149E3967-DB57-4FA6-B772-219A6840CE38}">
      <dgm:prSet/>
      <dgm:spPr/>
      <dgm:t>
        <a:bodyPr/>
        <a:lstStyle/>
        <a:p>
          <a:r>
            <a:rPr lang="en-US"/>
            <a:t>What do coworkers come to you for?</a:t>
          </a:r>
        </a:p>
      </dgm:t>
    </dgm:pt>
    <dgm:pt modelId="{ABCB0103-1260-4E1D-AE99-BF80AE4D3A81}" type="parTrans" cxnId="{208FBAE9-0D28-4F0D-B4F3-BBFC2BE5DEDD}">
      <dgm:prSet/>
      <dgm:spPr/>
      <dgm:t>
        <a:bodyPr/>
        <a:lstStyle/>
        <a:p>
          <a:endParaRPr lang="en-US"/>
        </a:p>
      </dgm:t>
    </dgm:pt>
    <dgm:pt modelId="{348DF576-0B09-4B83-B360-BFADA2941716}" type="sibTrans" cxnId="{208FBAE9-0D28-4F0D-B4F3-BBFC2BE5DEDD}">
      <dgm:prSet/>
      <dgm:spPr/>
      <dgm:t>
        <a:bodyPr/>
        <a:lstStyle/>
        <a:p>
          <a:endParaRPr lang="en-US"/>
        </a:p>
      </dgm:t>
    </dgm:pt>
    <dgm:pt modelId="{F255E254-77D1-4F91-B3DD-E7F4C5A6990D}">
      <dgm:prSet/>
      <dgm:spPr/>
      <dgm:t>
        <a:bodyPr/>
        <a:lstStyle/>
        <a:p>
          <a:r>
            <a:rPr lang="en-US"/>
            <a:t>What work feels natural to you?</a:t>
          </a:r>
        </a:p>
      </dgm:t>
    </dgm:pt>
    <dgm:pt modelId="{B6CAA74D-A003-48D3-A860-63C6D1B4A7EC}" type="parTrans" cxnId="{0A276958-C474-45F1-9D80-2C91696D85BD}">
      <dgm:prSet/>
      <dgm:spPr/>
      <dgm:t>
        <a:bodyPr/>
        <a:lstStyle/>
        <a:p>
          <a:endParaRPr lang="en-US"/>
        </a:p>
      </dgm:t>
    </dgm:pt>
    <dgm:pt modelId="{7E2027CC-C879-4E88-9C10-BF355202DABD}" type="sibTrans" cxnId="{0A276958-C474-45F1-9D80-2C91696D85BD}">
      <dgm:prSet/>
      <dgm:spPr/>
      <dgm:t>
        <a:bodyPr/>
        <a:lstStyle/>
        <a:p>
          <a:endParaRPr lang="en-US"/>
        </a:p>
      </dgm:t>
    </dgm:pt>
    <dgm:pt modelId="{1296A8A5-9E71-4E0C-BE82-48DE18231461}">
      <dgm:prSet/>
      <dgm:spPr/>
      <dgm:t>
        <a:bodyPr/>
        <a:lstStyle/>
        <a:p>
          <a:r>
            <a:rPr lang="en-US"/>
            <a:t>What accomplishment are you most proud of?</a:t>
          </a:r>
        </a:p>
      </dgm:t>
    </dgm:pt>
    <dgm:pt modelId="{1BF8232C-B856-4D35-AD0F-98E47B92A829}" type="parTrans" cxnId="{E73F58C8-1C9C-4F24-A6BF-7B8B95B5EB8A}">
      <dgm:prSet/>
      <dgm:spPr/>
      <dgm:t>
        <a:bodyPr/>
        <a:lstStyle/>
        <a:p>
          <a:endParaRPr lang="en-US"/>
        </a:p>
      </dgm:t>
    </dgm:pt>
    <dgm:pt modelId="{3C33550D-6D11-4B11-BD37-B305549923F6}" type="sibTrans" cxnId="{E73F58C8-1C9C-4F24-A6BF-7B8B95B5EB8A}">
      <dgm:prSet/>
      <dgm:spPr/>
      <dgm:t>
        <a:bodyPr/>
        <a:lstStyle/>
        <a:p>
          <a:endParaRPr lang="en-US"/>
        </a:p>
      </dgm:t>
    </dgm:pt>
    <dgm:pt modelId="{C68C8ABE-B275-47CC-856C-B44CBCF14D1B}">
      <dgm:prSet/>
      <dgm:spPr/>
      <dgm:t>
        <a:bodyPr/>
        <a:lstStyle/>
        <a:p>
          <a:r>
            <a:rPr lang="en-US"/>
            <a:t>Where have you received consistently strong feedback?</a:t>
          </a:r>
        </a:p>
      </dgm:t>
    </dgm:pt>
    <dgm:pt modelId="{9014850C-B148-4AF9-84B3-AC7A5E4D14F3}" type="parTrans" cxnId="{95ED5B7C-6C0A-452D-B79E-E5D85C6A51F9}">
      <dgm:prSet/>
      <dgm:spPr/>
      <dgm:t>
        <a:bodyPr/>
        <a:lstStyle/>
        <a:p>
          <a:endParaRPr lang="en-US"/>
        </a:p>
      </dgm:t>
    </dgm:pt>
    <dgm:pt modelId="{4F8FB94E-02B2-4AFA-97DC-35BE3CD6B580}" type="sibTrans" cxnId="{95ED5B7C-6C0A-452D-B79E-E5D85C6A51F9}">
      <dgm:prSet/>
      <dgm:spPr/>
      <dgm:t>
        <a:bodyPr/>
        <a:lstStyle/>
        <a:p>
          <a:endParaRPr lang="en-US"/>
        </a:p>
      </dgm:t>
    </dgm:pt>
    <dgm:pt modelId="{556930BB-2571-4CBF-BC72-D31ADC808754}" type="pres">
      <dgm:prSet presAssocID="{C404F8C1-AC1F-4B76-BE5B-73DBB47ADEFF}" presName="root" presStyleCnt="0">
        <dgm:presLayoutVars>
          <dgm:dir/>
          <dgm:resizeHandles val="exact"/>
        </dgm:presLayoutVars>
      </dgm:prSet>
      <dgm:spPr/>
    </dgm:pt>
    <dgm:pt modelId="{10270696-5D7A-431C-A37F-2C3416944442}" type="pres">
      <dgm:prSet presAssocID="{BCE2F5C7-86E5-4E78-8C81-C0CB9C7AF2DA}" presName="compNode" presStyleCnt="0"/>
      <dgm:spPr/>
    </dgm:pt>
    <dgm:pt modelId="{858EB3DA-62BB-49EF-A05B-E9B227A24063}" type="pres">
      <dgm:prSet presAssocID="{BCE2F5C7-86E5-4E78-8C81-C0CB9C7AF2DA}" presName="bgRect" presStyleLbl="bgShp" presStyleIdx="0" presStyleCnt="5"/>
      <dgm:spPr/>
    </dgm:pt>
    <dgm:pt modelId="{470B4C82-4D0E-434E-9C84-E6342ABA7665}" type="pres">
      <dgm:prSet presAssocID="{BCE2F5C7-86E5-4E78-8C81-C0CB9C7AF2DA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2B107E3B-BDD8-4BA4-8B9B-8246797FCE2E}" type="pres">
      <dgm:prSet presAssocID="{BCE2F5C7-86E5-4E78-8C81-C0CB9C7AF2DA}" presName="spaceRect" presStyleCnt="0"/>
      <dgm:spPr/>
    </dgm:pt>
    <dgm:pt modelId="{B661953E-1482-487F-9565-CC5DC60FAA48}" type="pres">
      <dgm:prSet presAssocID="{BCE2F5C7-86E5-4E78-8C81-C0CB9C7AF2DA}" presName="parTx" presStyleLbl="revTx" presStyleIdx="0" presStyleCnt="5">
        <dgm:presLayoutVars>
          <dgm:chMax val="0"/>
          <dgm:chPref val="0"/>
        </dgm:presLayoutVars>
      </dgm:prSet>
      <dgm:spPr/>
    </dgm:pt>
    <dgm:pt modelId="{895BD68F-015D-4405-8D0A-A1C9F63861EC}" type="pres">
      <dgm:prSet presAssocID="{1C55DCAD-391F-443B-9E11-BC9B2F08CF73}" presName="sibTrans" presStyleCnt="0"/>
      <dgm:spPr/>
    </dgm:pt>
    <dgm:pt modelId="{1FDE8782-9857-4BF9-88C3-C97741F6134F}" type="pres">
      <dgm:prSet presAssocID="{149E3967-DB57-4FA6-B772-219A6840CE38}" presName="compNode" presStyleCnt="0"/>
      <dgm:spPr/>
    </dgm:pt>
    <dgm:pt modelId="{C9468A22-2350-4353-A423-BEFD26BEFBD9}" type="pres">
      <dgm:prSet presAssocID="{149E3967-DB57-4FA6-B772-219A6840CE38}" presName="bgRect" presStyleLbl="bgShp" presStyleIdx="1" presStyleCnt="5"/>
      <dgm:spPr/>
    </dgm:pt>
    <dgm:pt modelId="{A96F6025-33E6-4BFB-92F8-F9C56D4FF748}" type="pres">
      <dgm:prSet presAssocID="{149E3967-DB57-4FA6-B772-219A6840CE38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3AD62AE1-5EDB-4161-8D0B-9129F420B72D}" type="pres">
      <dgm:prSet presAssocID="{149E3967-DB57-4FA6-B772-219A6840CE38}" presName="spaceRect" presStyleCnt="0"/>
      <dgm:spPr/>
    </dgm:pt>
    <dgm:pt modelId="{C1B48A3D-D6BF-4DEC-A9C0-05319AECB651}" type="pres">
      <dgm:prSet presAssocID="{149E3967-DB57-4FA6-B772-219A6840CE38}" presName="parTx" presStyleLbl="revTx" presStyleIdx="1" presStyleCnt="5">
        <dgm:presLayoutVars>
          <dgm:chMax val="0"/>
          <dgm:chPref val="0"/>
        </dgm:presLayoutVars>
      </dgm:prSet>
      <dgm:spPr/>
    </dgm:pt>
    <dgm:pt modelId="{01DBA6DF-1490-4A86-9F23-F99688F9CB0A}" type="pres">
      <dgm:prSet presAssocID="{348DF576-0B09-4B83-B360-BFADA2941716}" presName="sibTrans" presStyleCnt="0"/>
      <dgm:spPr/>
    </dgm:pt>
    <dgm:pt modelId="{D657B9C7-A77B-42E6-8899-E539502BA228}" type="pres">
      <dgm:prSet presAssocID="{F255E254-77D1-4F91-B3DD-E7F4C5A6990D}" presName="compNode" presStyleCnt="0"/>
      <dgm:spPr/>
    </dgm:pt>
    <dgm:pt modelId="{FA9BE89E-12E3-4359-82E4-F4300E51804C}" type="pres">
      <dgm:prSet presAssocID="{F255E254-77D1-4F91-B3DD-E7F4C5A6990D}" presName="bgRect" presStyleLbl="bgShp" presStyleIdx="2" presStyleCnt="5"/>
      <dgm:spPr/>
    </dgm:pt>
    <dgm:pt modelId="{44B87C91-341A-4166-9865-F581696ADB23}" type="pres">
      <dgm:prSet presAssocID="{F255E254-77D1-4F91-B3DD-E7F4C5A6990D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2A9243F0-D6D3-4E4D-B0D3-92003D8506CE}" type="pres">
      <dgm:prSet presAssocID="{F255E254-77D1-4F91-B3DD-E7F4C5A6990D}" presName="spaceRect" presStyleCnt="0"/>
      <dgm:spPr/>
    </dgm:pt>
    <dgm:pt modelId="{56F2C576-3F82-406B-B95C-C4272337E9B6}" type="pres">
      <dgm:prSet presAssocID="{F255E254-77D1-4F91-B3DD-E7F4C5A6990D}" presName="parTx" presStyleLbl="revTx" presStyleIdx="2" presStyleCnt="5">
        <dgm:presLayoutVars>
          <dgm:chMax val="0"/>
          <dgm:chPref val="0"/>
        </dgm:presLayoutVars>
      </dgm:prSet>
      <dgm:spPr/>
    </dgm:pt>
    <dgm:pt modelId="{13F8DF1E-E112-439F-A816-CB3EC66522C0}" type="pres">
      <dgm:prSet presAssocID="{7E2027CC-C879-4E88-9C10-BF355202DABD}" presName="sibTrans" presStyleCnt="0"/>
      <dgm:spPr/>
    </dgm:pt>
    <dgm:pt modelId="{5C2201A8-E5DC-4EF1-85EB-524E95206A7A}" type="pres">
      <dgm:prSet presAssocID="{1296A8A5-9E71-4E0C-BE82-48DE18231461}" presName="compNode" presStyleCnt="0"/>
      <dgm:spPr/>
    </dgm:pt>
    <dgm:pt modelId="{F4A316A6-574D-4D62-898C-6715B2DEE76B}" type="pres">
      <dgm:prSet presAssocID="{1296A8A5-9E71-4E0C-BE82-48DE18231461}" presName="bgRect" presStyleLbl="bgShp" presStyleIdx="3" presStyleCnt="5"/>
      <dgm:spPr/>
    </dgm:pt>
    <dgm:pt modelId="{46AED2E9-875C-4214-B321-EA831B03E43D}" type="pres">
      <dgm:prSet presAssocID="{1296A8A5-9E71-4E0C-BE82-48DE18231461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ibbon"/>
        </a:ext>
      </dgm:extLst>
    </dgm:pt>
    <dgm:pt modelId="{9492CB4C-3D4A-47B7-BC33-11B70DE3D6A5}" type="pres">
      <dgm:prSet presAssocID="{1296A8A5-9E71-4E0C-BE82-48DE18231461}" presName="spaceRect" presStyleCnt="0"/>
      <dgm:spPr/>
    </dgm:pt>
    <dgm:pt modelId="{81B0AC6B-87E9-4242-A5C6-F3EC8E082E33}" type="pres">
      <dgm:prSet presAssocID="{1296A8A5-9E71-4E0C-BE82-48DE18231461}" presName="parTx" presStyleLbl="revTx" presStyleIdx="3" presStyleCnt="5">
        <dgm:presLayoutVars>
          <dgm:chMax val="0"/>
          <dgm:chPref val="0"/>
        </dgm:presLayoutVars>
      </dgm:prSet>
      <dgm:spPr/>
    </dgm:pt>
    <dgm:pt modelId="{FFAA215C-A4F9-4106-80EA-1FA8F0F73485}" type="pres">
      <dgm:prSet presAssocID="{3C33550D-6D11-4B11-BD37-B305549923F6}" presName="sibTrans" presStyleCnt="0"/>
      <dgm:spPr/>
    </dgm:pt>
    <dgm:pt modelId="{FEFC68B5-26E1-4B6C-A551-6B288F7C9797}" type="pres">
      <dgm:prSet presAssocID="{C68C8ABE-B275-47CC-856C-B44CBCF14D1B}" presName="compNode" presStyleCnt="0"/>
      <dgm:spPr/>
    </dgm:pt>
    <dgm:pt modelId="{6A6A3BE5-26A4-4DDB-97EC-4C7EACDB7BFE}" type="pres">
      <dgm:prSet presAssocID="{C68C8ABE-B275-47CC-856C-B44CBCF14D1B}" presName="bgRect" presStyleLbl="bgShp" presStyleIdx="4" presStyleCnt="5"/>
      <dgm:spPr/>
    </dgm:pt>
    <dgm:pt modelId="{A3F7D54D-27AE-402D-B31B-AABF3670CECD}" type="pres">
      <dgm:prSet presAssocID="{C68C8ABE-B275-47CC-856C-B44CBCF14D1B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umbs Up Sign"/>
        </a:ext>
      </dgm:extLst>
    </dgm:pt>
    <dgm:pt modelId="{B63F9A2E-8089-49A4-A62A-8FE8C4A991CD}" type="pres">
      <dgm:prSet presAssocID="{C68C8ABE-B275-47CC-856C-B44CBCF14D1B}" presName="spaceRect" presStyleCnt="0"/>
      <dgm:spPr/>
    </dgm:pt>
    <dgm:pt modelId="{072C33AF-3843-47DF-9580-09CFFA649741}" type="pres">
      <dgm:prSet presAssocID="{C68C8ABE-B275-47CC-856C-B44CBCF14D1B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748E323A-2B20-432C-8EF6-224373F59F0D}" srcId="{C404F8C1-AC1F-4B76-BE5B-73DBB47ADEFF}" destId="{BCE2F5C7-86E5-4E78-8C81-C0CB9C7AF2DA}" srcOrd="0" destOrd="0" parTransId="{73093FAD-36A5-4C70-9B45-DCF53231AF10}" sibTransId="{1C55DCAD-391F-443B-9E11-BC9B2F08CF73}"/>
    <dgm:cxn modelId="{43BBD84F-D5C4-4F8D-AEEB-24B98BD302D1}" type="presOf" srcId="{C68C8ABE-B275-47CC-856C-B44CBCF14D1B}" destId="{072C33AF-3843-47DF-9580-09CFFA649741}" srcOrd="0" destOrd="0" presId="urn:microsoft.com/office/officeart/2018/2/layout/IconVerticalSolidList"/>
    <dgm:cxn modelId="{0A276958-C474-45F1-9D80-2C91696D85BD}" srcId="{C404F8C1-AC1F-4B76-BE5B-73DBB47ADEFF}" destId="{F255E254-77D1-4F91-B3DD-E7F4C5A6990D}" srcOrd="2" destOrd="0" parTransId="{B6CAA74D-A003-48D3-A860-63C6D1B4A7EC}" sibTransId="{7E2027CC-C879-4E88-9C10-BF355202DABD}"/>
    <dgm:cxn modelId="{95ED5B7C-6C0A-452D-B79E-E5D85C6A51F9}" srcId="{C404F8C1-AC1F-4B76-BE5B-73DBB47ADEFF}" destId="{C68C8ABE-B275-47CC-856C-B44CBCF14D1B}" srcOrd="4" destOrd="0" parTransId="{9014850C-B148-4AF9-84B3-AC7A5E4D14F3}" sibTransId="{4F8FB94E-02B2-4AFA-97DC-35BE3CD6B580}"/>
    <dgm:cxn modelId="{0A5CAA81-70AD-418C-862A-4F5774C81C0E}" type="presOf" srcId="{BCE2F5C7-86E5-4E78-8C81-C0CB9C7AF2DA}" destId="{B661953E-1482-487F-9565-CC5DC60FAA48}" srcOrd="0" destOrd="0" presId="urn:microsoft.com/office/officeart/2018/2/layout/IconVerticalSolidList"/>
    <dgm:cxn modelId="{565E6393-EFFA-43C8-84DF-2C6BC9523ACB}" type="presOf" srcId="{149E3967-DB57-4FA6-B772-219A6840CE38}" destId="{C1B48A3D-D6BF-4DEC-A9C0-05319AECB651}" srcOrd="0" destOrd="0" presId="urn:microsoft.com/office/officeart/2018/2/layout/IconVerticalSolidList"/>
    <dgm:cxn modelId="{822E7F93-5D0A-46A5-87A1-3E378A82F16A}" type="presOf" srcId="{1296A8A5-9E71-4E0C-BE82-48DE18231461}" destId="{81B0AC6B-87E9-4242-A5C6-F3EC8E082E33}" srcOrd="0" destOrd="0" presId="urn:microsoft.com/office/officeart/2018/2/layout/IconVerticalSolidList"/>
    <dgm:cxn modelId="{E73F58C8-1C9C-4F24-A6BF-7B8B95B5EB8A}" srcId="{C404F8C1-AC1F-4B76-BE5B-73DBB47ADEFF}" destId="{1296A8A5-9E71-4E0C-BE82-48DE18231461}" srcOrd="3" destOrd="0" parTransId="{1BF8232C-B856-4D35-AD0F-98E47B92A829}" sibTransId="{3C33550D-6D11-4B11-BD37-B305549923F6}"/>
    <dgm:cxn modelId="{AAC8CAE2-926C-4054-8914-C9A96B1BDA3C}" type="presOf" srcId="{F255E254-77D1-4F91-B3DD-E7F4C5A6990D}" destId="{56F2C576-3F82-406B-B95C-C4272337E9B6}" srcOrd="0" destOrd="0" presId="urn:microsoft.com/office/officeart/2018/2/layout/IconVerticalSolidList"/>
    <dgm:cxn modelId="{208FBAE9-0D28-4F0D-B4F3-BBFC2BE5DEDD}" srcId="{C404F8C1-AC1F-4B76-BE5B-73DBB47ADEFF}" destId="{149E3967-DB57-4FA6-B772-219A6840CE38}" srcOrd="1" destOrd="0" parTransId="{ABCB0103-1260-4E1D-AE99-BF80AE4D3A81}" sibTransId="{348DF576-0B09-4B83-B360-BFADA2941716}"/>
    <dgm:cxn modelId="{4582C2F4-67D8-45BB-A206-7889B37CF47E}" type="presOf" srcId="{C404F8C1-AC1F-4B76-BE5B-73DBB47ADEFF}" destId="{556930BB-2571-4CBF-BC72-D31ADC808754}" srcOrd="0" destOrd="0" presId="urn:microsoft.com/office/officeart/2018/2/layout/IconVerticalSolidList"/>
    <dgm:cxn modelId="{1F6B6BE9-CF71-4465-B237-0FB3551B9376}" type="presParOf" srcId="{556930BB-2571-4CBF-BC72-D31ADC808754}" destId="{10270696-5D7A-431C-A37F-2C3416944442}" srcOrd="0" destOrd="0" presId="urn:microsoft.com/office/officeart/2018/2/layout/IconVerticalSolidList"/>
    <dgm:cxn modelId="{0443FD83-352D-4964-AAD5-3DD1EB02538F}" type="presParOf" srcId="{10270696-5D7A-431C-A37F-2C3416944442}" destId="{858EB3DA-62BB-49EF-A05B-E9B227A24063}" srcOrd="0" destOrd="0" presId="urn:microsoft.com/office/officeart/2018/2/layout/IconVerticalSolidList"/>
    <dgm:cxn modelId="{089C4B0F-DE39-4659-B7C2-0E89337D5DBD}" type="presParOf" srcId="{10270696-5D7A-431C-A37F-2C3416944442}" destId="{470B4C82-4D0E-434E-9C84-E6342ABA7665}" srcOrd="1" destOrd="0" presId="urn:microsoft.com/office/officeart/2018/2/layout/IconVerticalSolidList"/>
    <dgm:cxn modelId="{C7A6CE7B-39E5-49E9-B5C8-9BBF0706036D}" type="presParOf" srcId="{10270696-5D7A-431C-A37F-2C3416944442}" destId="{2B107E3B-BDD8-4BA4-8B9B-8246797FCE2E}" srcOrd="2" destOrd="0" presId="urn:microsoft.com/office/officeart/2018/2/layout/IconVerticalSolidList"/>
    <dgm:cxn modelId="{9C948550-B3FF-482B-A88F-0886BDF8F1E7}" type="presParOf" srcId="{10270696-5D7A-431C-A37F-2C3416944442}" destId="{B661953E-1482-487F-9565-CC5DC60FAA48}" srcOrd="3" destOrd="0" presId="urn:microsoft.com/office/officeart/2018/2/layout/IconVerticalSolidList"/>
    <dgm:cxn modelId="{1193B8FB-E58B-4334-B541-892EDD76E2F5}" type="presParOf" srcId="{556930BB-2571-4CBF-BC72-D31ADC808754}" destId="{895BD68F-015D-4405-8D0A-A1C9F63861EC}" srcOrd="1" destOrd="0" presId="urn:microsoft.com/office/officeart/2018/2/layout/IconVerticalSolidList"/>
    <dgm:cxn modelId="{10A2B6BB-D752-4698-88F4-63F49295F715}" type="presParOf" srcId="{556930BB-2571-4CBF-BC72-D31ADC808754}" destId="{1FDE8782-9857-4BF9-88C3-C97741F6134F}" srcOrd="2" destOrd="0" presId="urn:microsoft.com/office/officeart/2018/2/layout/IconVerticalSolidList"/>
    <dgm:cxn modelId="{45AAA19C-3096-44FF-848E-38FFAF7C8D21}" type="presParOf" srcId="{1FDE8782-9857-4BF9-88C3-C97741F6134F}" destId="{C9468A22-2350-4353-A423-BEFD26BEFBD9}" srcOrd="0" destOrd="0" presId="urn:microsoft.com/office/officeart/2018/2/layout/IconVerticalSolidList"/>
    <dgm:cxn modelId="{5306F79F-09FB-4969-A56B-ED68D8A1B2FF}" type="presParOf" srcId="{1FDE8782-9857-4BF9-88C3-C97741F6134F}" destId="{A96F6025-33E6-4BFB-92F8-F9C56D4FF748}" srcOrd="1" destOrd="0" presId="urn:microsoft.com/office/officeart/2018/2/layout/IconVerticalSolidList"/>
    <dgm:cxn modelId="{00E91F4C-8CA2-4369-B0AF-6D1D942A221B}" type="presParOf" srcId="{1FDE8782-9857-4BF9-88C3-C97741F6134F}" destId="{3AD62AE1-5EDB-4161-8D0B-9129F420B72D}" srcOrd="2" destOrd="0" presId="urn:microsoft.com/office/officeart/2018/2/layout/IconVerticalSolidList"/>
    <dgm:cxn modelId="{E50FFAFB-A508-47CD-89B4-40800BEC5BDF}" type="presParOf" srcId="{1FDE8782-9857-4BF9-88C3-C97741F6134F}" destId="{C1B48A3D-D6BF-4DEC-A9C0-05319AECB651}" srcOrd="3" destOrd="0" presId="urn:microsoft.com/office/officeart/2018/2/layout/IconVerticalSolidList"/>
    <dgm:cxn modelId="{3D4C02A9-9F6C-4A95-9A52-EB0A4059AE62}" type="presParOf" srcId="{556930BB-2571-4CBF-BC72-D31ADC808754}" destId="{01DBA6DF-1490-4A86-9F23-F99688F9CB0A}" srcOrd="3" destOrd="0" presId="urn:microsoft.com/office/officeart/2018/2/layout/IconVerticalSolidList"/>
    <dgm:cxn modelId="{8F0238F4-D425-4105-8B6B-96DABD4D0AE4}" type="presParOf" srcId="{556930BB-2571-4CBF-BC72-D31ADC808754}" destId="{D657B9C7-A77B-42E6-8899-E539502BA228}" srcOrd="4" destOrd="0" presId="urn:microsoft.com/office/officeart/2018/2/layout/IconVerticalSolidList"/>
    <dgm:cxn modelId="{1EF22084-3032-4F36-B053-9EDB40BAEAEF}" type="presParOf" srcId="{D657B9C7-A77B-42E6-8899-E539502BA228}" destId="{FA9BE89E-12E3-4359-82E4-F4300E51804C}" srcOrd="0" destOrd="0" presId="urn:microsoft.com/office/officeart/2018/2/layout/IconVerticalSolidList"/>
    <dgm:cxn modelId="{B594D11A-1311-44C8-ACE6-2EF8B1CEB631}" type="presParOf" srcId="{D657B9C7-A77B-42E6-8899-E539502BA228}" destId="{44B87C91-341A-4166-9865-F581696ADB23}" srcOrd="1" destOrd="0" presId="urn:microsoft.com/office/officeart/2018/2/layout/IconVerticalSolidList"/>
    <dgm:cxn modelId="{D295FAC5-66ED-406B-8605-0291506BCB31}" type="presParOf" srcId="{D657B9C7-A77B-42E6-8899-E539502BA228}" destId="{2A9243F0-D6D3-4E4D-B0D3-92003D8506CE}" srcOrd="2" destOrd="0" presId="urn:microsoft.com/office/officeart/2018/2/layout/IconVerticalSolidList"/>
    <dgm:cxn modelId="{AD2A949D-341F-4B24-9EC8-364B68EEB8EB}" type="presParOf" srcId="{D657B9C7-A77B-42E6-8899-E539502BA228}" destId="{56F2C576-3F82-406B-B95C-C4272337E9B6}" srcOrd="3" destOrd="0" presId="urn:microsoft.com/office/officeart/2018/2/layout/IconVerticalSolidList"/>
    <dgm:cxn modelId="{A97BE540-FC82-4ADA-8CFD-ABB4ACF3D2D6}" type="presParOf" srcId="{556930BB-2571-4CBF-BC72-D31ADC808754}" destId="{13F8DF1E-E112-439F-A816-CB3EC66522C0}" srcOrd="5" destOrd="0" presId="urn:microsoft.com/office/officeart/2018/2/layout/IconVerticalSolidList"/>
    <dgm:cxn modelId="{AF6EAF74-079B-4C92-B3BE-BE0E2B69EDE0}" type="presParOf" srcId="{556930BB-2571-4CBF-BC72-D31ADC808754}" destId="{5C2201A8-E5DC-4EF1-85EB-524E95206A7A}" srcOrd="6" destOrd="0" presId="urn:microsoft.com/office/officeart/2018/2/layout/IconVerticalSolidList"/>
    <dgm:cxn modelId="{ED2814F0-85B1-4628-8084-564DF2FA828D}" type="presParOf" srcId="{5C2201A8-E5DC-4EF1-85EB-524E95206A7A}" destId="{F4A316A6-574D-4D62-898C-6715B2DEE76B}" srcOrd="0" destOrd="0" presId="urn:microsoft.com/office/officeart/2018/2/layout/IconVerticalSolidList"/>
    <dgm:cxn modelId="{78014744-7ED0-437D-ABD8-A791DDAC7737}" type="presParOf" srcId="{5C2201A8-E5DC-4EF1-85EB-524E95206A7A}" destId="{46AED2E9-875C-4214-B321-EA831B03E43D}" srcOrd="1" destOrd="0" presId="urn:microsoft.com/office/officeart/2018/2/layout/IconVerticalSolidList"/>
    <dgm:cxn modelId="{67B31BBE-F279-4F8F-9936-991301C46CE1}" type="presParOf" srcId="{5C2201A8-E5DC-4EF1-85EB-524E95206A7A}" destId="{9492CB4C-3D4A-47B7-BC33-11B70DE3D6A5}" srcOrd="2" destOrd="0" presId="urn:microsoft.com/office/officeart/2018/2/layout/IconVerticalSolidList"/>
    <dgm:cxn modelId="{B02D3970-75F1-475F-9DC3-A17EB56BE849}" type="presParOf" srcId="{5C2201A8-E5DC-4EF1-85EB-524E95206A7A}" destId="{81B0AC6B-87E9-4242-A5C6-F3EC8E082E33}" srcOrd="3" destOrd="0" presId="urn:microsoft.com/office/officeart/2018/2/layout/IconVerticalSolidList"/>
    <dgm:cxn modelId="{05A15BB6-678B-4D34-A756-2BB80E869542}" type="presParOf" srcId="{556930BB-2571-4CBF-BC72-D31ADC808754}" destId="{FFAA215C-A4F9-4106-80EA-1FA8F0F73485}" srcOrd="7" destOrd="0" presId="urn:microsoft.com/office/officeart/2018/2/layout/IconVerticalSolidList"/>
    <dgm:cxn modelId="{146FD0BB-09EA-4E7E-A98C-936034967F31}" type="presParOf" srcId="{556930BB-2571-4CBF-BC72-D31ADC808754}" destId="{FEFC68B5-26E1-4B6C-A551-6B288F7C9797}" srcOrd="8" destOrd="0" presId="urn:microsoft.com/office/officeart/2018/2/layout/IconVerticalSolidList"/>
    <dgm:cxn modelId="{B06D027D-58C7-4474-A0D7-8DED7E3425C3}" type="presParOf" srcId="{FEFC68B5-26E1-4B6C-A551-6B288F7C9797}" destId="{6A6A3BE5-26A4-4DDB-97EC-4C7EACDB7BFE}" srcOrd="0" destOrd="0" presId="urn:microsoft.com/office/officeart/2018/2/layout/IconVerticalSolidList"/>
    <dgm:cxn modelId="{0C20BADB-A5D5-494E-A4E5-0B794A6DB0E5}" type="presParOf" srcId="{FEFC68B5-26E1-4B6C-A551-6B288F7C9797}" destId="{A3F7D54D-27AE-402D-B31B-AABF3670CECD}" srcOrd="1" destOrd="0" presId="urn:microsoft.com/office/officeart/2018/2/layout/IconVerticalSolidList"/>
    <dgm:cxn modelId="{8BED0B13-CB60-4D05-B91C-49E06F33B4D0}" type="presParOf" srcId="{FEFC68B5-26E1-4B6C-A551-6B288F7C9797}" destId="{B63F9A2E-8089-49A4-A62A-8FE8C4A991CD}" srcOrd="2" destOrd="0" presId="urn:microsoft.com/office/officeart/2018/2/layout/IconVerticalSolidList"/>
    <dgm:cxn modelId="{3F19D1CE-AF47-44C9-927F-E6BCD1D5C5F4}" type="presParOf" srcId="{FEFC68B5-26E1-4B6C-A551-6B288F7C9797}" destId="{072C33AF-3843-47DF-9580-09CFFA64974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FCC8449-AC25-4272-96BA-4BC710CB0672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69EA0BDA-FA7B-40DA-9C5B-B564EB98FCD7}">
      <dgm:prSet/>
      <dgm:spPr/>
      <dgm:t>
        <a:bodyPr/>
        <a:lstStyle/>
        <a:p>
          <a:r>
            <a:rPr lang="en-US"/>
            <a:t>Employees need more than encouragement—they need honest information.</a:t>
          </a:r>
        </a:p>
      </dgm:t>
    </dgm:pt>
    <dgm:pt modelId="{711CDB65-2B0C-40B4-9F10-7168EC53E518}" type="parTrans" cxnId="{EF98C995-76AF-4E97-9E77-3B98A97AB08D}">
      <dgm:prSet/>
      <dgm:spPr/>
      <dgm:t>
        <a:bodyPr/>
        <a:lstStyle/>
        <a:p>
          <a:endParaRPr lang="en-US"/>
        </a:p>
      </dgm:t>
    </dgm:pt>
    <dgm:pt modelId="{4063E321-FED2-4E18-AEFF-0CECD5D54D3A}" type="sibTrans" cxnId="{EF98C995-76AF-4E97-9E77-3B98A97AB08D}">
      <dgm:prSet/>
      <dgm:spPr/>
      <dgm:t>
        <a:bodyPr/>
        <a:lstStyle/>
        <a:p>
          <a:endParaRPr lang="en-US"/>
        </a:p>
      </dgm:t>
    </dgm:pt>
    <dgm:pt modelId="{1F2C4523-0286-402D-8780-FED24C6E6C61}">
      <dgm:prSet/>
      <dgm:spPr/>
      <dgm:t>
        <a:bodyPr/>
        <a:lstStyle/>
        <a:p>
          <a:r>
            <a:rPr lang="en-US"/>
            <a:t>Share what you see as their strengths.</a:t>
          </a:r>
        </a:p>
      </dgm:t>
    </dgm:pt>
    <dgm:pt modelId="{ACEEF4E4-9731-4155-BFB7-99A1F0464B6B}" type="parTrans" cxnId="{E8C0E706-00B1-4FFF-9A42-682A0D7212F5}">
      <dgm:prSet/>
      <dgm:spPr/>
      <dgm:t>
        <a:bodyPr/>
        <a:lstStyle/>
        <a:p>
          <a:endParaRPr lang="en-US"/>
        </a:p>
      </dgm:t>
    </dgm:pt>
    <dgm:pt modelId="{24BBE608-9BD6-4671-BF06-AF1999E16BD1}" type="sibTrans" cxnId="{E8C0E706-00B1-4FFF-9A42-682A0D7212F5}">
      <dgm:prSet/>
      <dgm:spPr/>
      <dgm:t>
        <a:bodyPr/>
        <a:lstStyle/>
        <a:p>
          <a:endParaRPr lang="en-US"/>
        </a:p>
      </dgm:t>
    </dgm:pt>
    <dgm:pt modelId="{5BC2B5A1-4355-46D0-83AF-BCADC64CBE37}">
      <dgm:prSet/>
      <dgm:spPr/>
      <dgm:t>
        <a:bodyPr/>
        <a:lstStyle/>
        <a:p>
          <a:r>
            <a:rPr lang="en-US"/>
            <a:t>Identify skill or behavior gaps that may limit future opportunities.</a:t>
          </a:r>
        </a:p>
      </dgm:t>
    </dgm:pt>
    <dgm:pt modelId="{3107F7D4-80B8-46C0-AF10-8131411CD5BE}" type="parTrans" cxnId="{48F5992B-0386-47B9-B52E-B0242311D12D}">
      <dgm:prSet/>
      <dgm:spPr/>
      <dgm:t>
        <a:bodyPr/>
        <a:lstStyle/>
        <a:p>
          <a:endParaRPr lang="en-US"/>
        </a:p>
      </dgm:t>
    </dgm:pt>
    <dgm:pt modelId="{269A5358-6776-4712-B217-03C66A055668}" type="sibTrans" cxnId="{48F5992B-0386-47B9-B52E-B0242311D12D}">
      <dgm:prSet/>
      <dgm:spPr/>
      <dgm:t>
        <a:bodyPr/>
        <a:lstStyle/>
        <a:p>
          <a:endParaRPr lang="en-US"/>
        </a:p>
      </dgm:t>
    </dgm:pt>
    <dgm:pt modelId="{FDD418B5-24D2-4C63-A738-D147A12ADB9E}">
      <dgm:prSet/>
      <dgm:spPr/>
      <dgm:t>
        <a:bodyPr/>
        <a:lstStyle/>
        <a:p>
          <a:r>
            <a:rPr lang="en-US"/>
            <a:t>Be specific about what readiness looks like.</a:t>
          </a:r>
        </a:p>
      </dgm:t>
    </dgm:pt>
    <dgm:pt modelId="{596C992E-5696-458F-96A1-4E2A68536D9D}" type="parTrans" cxnId="{8BD90707-712A-4207-B2DE-1596DA046DCB}">
      <dgm:prSet/>
      <dgm:spPr/>
      <dgm:t>
        <a:bodyPr/>
        <a:lstStyle/>
        <a:p>
          <a:endParaRPr lang="en-US"/>
        </a:p>
      </dgm:t>
    </dgm:pt>
    <dgm:pt modelId="{1BD1D621-44AC-442A-AF62-76C18BD5FA0B}" type="sibTrans" cxnId="{8BD90707-712A-4207-B2DE-1596DA046DCB}">
      <dgm:prSet/>
      <dgm:spPr/>
      <dgm:t>
        <a:bodyPr/>
        <a:lstStyle/>
        <a:p>
          <a:endParaRPr lang="en-US"/>
        </a:p>
      </dgm:t>
    </dgm:pt>
    <dgm:pt modelId="{52239246-5EBC-4BDB-B5A1-85729FD68A74}">
      <dgm:prSet/>
      <dgm:spPr/>
      <dgm:t>
        <a:bodyPr/>
        <a:lstStyle/>
        <a:p>
          <a:r>
            <a:rPr lang="en-US"/>
            <a:t>Avoid vague statements such as “just keep doing what you are doing.”</a:t>
          </a:r>
        </a:p>
      </dgm:t>
    </dgm:pt>
    <dgm:pt modelId="{A52BDF00-A653-4A7A-8773-C0A97CCFAF0F}" type="parTrans" cxnId="{19EA7097-EFB4-436C-A1DF-FD488362A3F2}">
      <dgm:prSet/>
      <dgm:spPr/>
      <dgm:t>
        <a:bodyPr/>
        <a:lstStyle/>
        <a:p>
          <a:endParaRPr lang="en-US"/>
        </a:p>
      </dgm:t>
    </dgm:pt>
    <dgm:pt modelId="{8BA65448-E29C-403F-80B3-25670399467A}" type="sibTrans" cxnId="{19EA7097-EFB4-436C-A1DF-FD488362A3F2}">
      <dgm:prSet/>
      <dgm:spPr/>
      <dgm:t>
        <a:bodyPr/>
        <a:lstStyle/>
        <a:p>
          <a:endParaRPr lang="en-US"/>
        </a:p>
      </dgm:t>
    </dgm:pt>
    <dgm:pt modelId="{85BD7E3D-2F7D-4C46-AE82-C53F6FE57956}" type="pres">
      <dgm:prSet presAssocID="{CFCC8449-AC25-4272-96BA-4BC710CB0672}" presName="root" presStyleCnt="0">
        <dgm:presLayoutVars>
          <dgm:dir/>
          <dgm:resizeHandles val="exact"/>
        </dgm:presLayoutVars>
      </dgm:prSet>
      <dgm:spPr/>
    </dgm:pt>
    <dgm:pt modelId="{2D7380BB-1E7B-48B1-9025-3AABF4287DEB}" type="pres">
      <dgm:prSet presAssocID="{69EA0BDA-FA7B-40DA-9C5B-B564EB98FCD7}" presName="compNode" presStyleCnt="0"/>
      <dgm:spPr/>
    </dgm:pt>
    <dgm:pt modelId="{037E27F9-6950-44A7-B3D0-6C3E2983DFB4}" type="pres">
      <dgm:prSet presAssocID="{69EA0BDA-FA7B-40DA-9C5B-B564EB98FCD7}" presName="bgRect" presStyleLbl="bgShp" presStyleIdx="0" presStyleCnt="5"/>
      <dgm:spPr/>
    </dgm:pt>
    <dgm:pt modelId="{731EB222-174D-4CCD-A999-66E1A96DBC6D}" type="pres">
      <dgm:prSet presAssocID="{69EA0BDA-FA7B-40DA-9C5B-B564EB98FCD7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1F85A42D-E904-44C4-AC81-01F355140885}" type="pres">
      <dgm:prSet presAssocID="{69EA0BDA-FA7B-40DA-9C5B-B564EB98FCD7}" presName="spaceRect" presStyleCnt="0"/>
      <dgm:spPr/>
    </dgm:pt>
    <dgm:pt modelId="{35ACE1B1-B89A-49FE-85EB-35F1356790C1}" type="pres">
      <dgm:prSet presAssocID="{69EA0BDA-FA7B-40DA-9C5B-B564EB98FCD7}" presName="parTx" presStyleLbl="revTx" presStyleIdx="0" presStyleCnt="5">
        <dgm:presLayoutVars>
          <dgm:chMax val="0"/>
          <dgm:chPref val="0"/>
        </dgm:presLayoutVars>
      </dgm:prSet>
      <dgm:spPr/>
    </dgm:pt>
    <dgm:pt modelId="{D9D17B6B-5EFB-4BD2-A5F6-512B829EB9F3}" type="pres">
      <dgm:prSet presAssocID="{4063E321-FED2-4E18-AEFF-0CECD5D54D3A}" presName="sibTrans" presStyleCnt="0"/>
      <dgm:spPr/>
    </dgm:pt>
    <dgm:pt modelId="{AF0DE20B-2DE4-47F3-A66F-4A0E11B6DEF0}" type="pres">
      <dgm:prSet presAssocID="{1F2C4523-0286-402D-8780-FED24C6E6C61}" presName="compNode" presStyleCnt="0"/>
      <dgm:spPr/>
    </dgm:pt>
    <dgm:pt modelId="{E269FEF8-749B-4747-8D3C-4CDB5613BEF9}" type="pres">
      <dgm:prSet presAssocID="{1F2C4523-0286-402D-8780-FED24C6E6C61}" presName="bgRect" presStyleLbl="bgShp" presStyleIdx="1" presStyleCnt="5"/>
      <dgm:spPr/>
    </dgm:pt>
    <dgm:pt modelId="{A1A5BDE4-A0A8-4615-83AB-C7354C7D8E20}" type="pres">
      <dgm:prSet presAssocID="{1F2C4523-0286-402D-8780-FED24C6E6C61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rcular Flowchart"/>
        </a:ext>
      </dgm:extLst>
    </dgm:pt>
    <dgm:pt modelId="{40D61C34-395C-49D7-8B75-B15DA3E1E8F9}" type="pres">
      <dgm:prSet presAssocID="{1F2C4523-0286-402D-8780-FED24C6E6C61}" presName="spaceRect" presStyleCnt="0"/>
      <dgm:spPr/>
    </dgm:pt>
    <dgm:pt modelId="{FAC1FAC6-011A-4061-B154-EDA6D8511D4B}" type="pres">
      <dgm:prSet presAssocID="{1F2C4523-0286-402D-8780-FED24C6E6C61}" presName="parTx" presStyleLbl="revTx" presStyleIdx="1" presStyleCnt="5">
        <dgm:presLayoutVars>
          <dgm:chMax val="0"/>
          <dgm:chPref val="0"/>
        </dgm:presLayoutVars>
      </dgm:prSet>
      <dgm:spPr/>
    </dgm:pt>
    <dgm:pt modelId="{EE7E55F9-1487-40ED-BAF6-DD1CB3F78341}" type="pres">
      <dgm:prSet presAssocID="{24BBE608-9BD6-4671-BF06-AF1999E16BD1}" presName="sibTrans" presStyleCnt="0"/>
      <dgm:spPr/>
    </dgm:pt>
    <dgm:pt modelId="{C9D1680F-D9D8-4C40-9479-C5B3C31F989D}" type="pres">
      <dgm:prSet presAssocID="{5BC2B5A1-4355-46D0-83AF-BCADC64CBE37}" presName="compNode" presStyleCnt="0"/>
      <dgm:spPr/>
    </dgm:pt>
    <dgm:pt modelId="{01B03A18-81C7-4574-9BA8-7BF8089F5BCC}" type="pres">
      <dgm:prSet presAssocID="{5BC2B5A1-4355-46D0-83AF-BCADC64CBE37}" presName="bgRect" presStyleLbl="bgShp" presStyleIdx="2" presStyleCnt="5"/>
      <dgm:spPr/>
    </dgm:pt>
    <dgm:pt modelId="{9D8F470C-4F97-4660-B7B7-39BD0E54F22A}" type="pres">
      <dgm:prSet presAssocID="{5BC2B5A1-4355-46D0-83AF-BCADC64CBE37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 Bulb and Gear"/>
        </a:ext>
      </dgm:extLst>
    </dgm:pt>
    <dgm:pt modelId="{C8989EF5-7708-4427-A778-1FDB192379F2}" type="pres">
      <dgm:prSet presAssocID="{5BC2B5A1-4355-46D0-83AF-BCADC64CBE37}" presName="spaceRect" presStyleCnt="0"/>
      <dgm:spPr/>
    </dgm:pt>
    <dgm:pt modelId="{27AFFDAE-EBE6-49CF-BBA7-CB7BD3685569}" type="pres">
      <dgm:prSet presAssocID="{5BC2B5A1-4355-46D0-83AF-BCADC64CBE37}" presName="parTx" presStyleLbl="revTx" presStyleIdx="2" presStyleCnt="5">
        <dgm:presLayoutVars>
          <dgm:chMax val="0"/>
          <dgm:chPref val="0"/>
        </dgm:presLayoutVars>
      </dgm:prSet>
      <dgm:spPr/>
    </dgm:pt>
    <dgm:pt modelId="{B29F3503-CF36-48C7-82F9-A4D010FC6606}" type="pres">
      <dgm:prSet presAssocID="{269A5358-6776-4712-B217-03C66A055668}" presName="sibTrans" presStyleCnt="0"/>
      <dgm:spPr/>
    </dgm:pt>
    <dgm:pt modelId="{F8415FD3-874A-42FC-AB21-E3B2C39DC65E}" type="pres">
      <dgm:prSet presAssocID="{FDD418B5-24D2-4C63-A738-D147A12ADB9E}" presName="compNode" presStyleCnt="0"/>
      <dgm:spPr/>
    </dgm:pt>
    <dgm:pt modelId="{03AF0920-D0DF-41A0-BDAA-6F18A4564ABC}" type="pres">
      <dgm:prSet presAssocID="{FDD418B5-24D2-4C63-A738-D147A12ADB9E}" presName="bgRect" presStyleLbl="bgShp" presStyleIdx="3" presStyleCnt="5"/>
      <dgm:spPr/>
    </dgm:pt>
    <dgm:pt modelId="{83D9D0B9-7ACE-4C0B-A718-CA127DBBBA1F}" type="pres">
      <dgm:prSet presAssocID="{FDD418B5-24D2-4C63-A738-D147A12ADB9E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F819548E-5809-4578-A0DD-640588468E47}" type="pres">
      <dgm:prSet presAssocID="{FDD418B5-24D2-4C63-A738-D147A12ADB9E}" presName="spaceRect" presStyleCnt="0"/>
      <dgm:spPr/>
    </dgm:pt>
    <dgm:pt modelId="{4CAA2A76-63AB-434D-B384-03128C4E9C8D}" type="pres">
      <dgm:prSet presAssocID="{FDD418B5-24D2-4C63-A738-D147A12ADB9E}" presName="parTx" presStyleLbl="revTx" presStyleIdx="3" presStyleCnt="5">
        <dgm:presLayoutVars>
          <dgm:chMax val="0"/>
          <dgm:chPref val="0"/>
        </dgm:presLayoutVars>
      </dgm:prSet>
      <dgm:spPr/>
    </dgm:pt>
    <dgm:pt modelId="{6B8178C7-A9B3-4AF3-967A-D87958FDC909}" type="pres">
      <dgm:prSet presAssocID="{1BD1D621-44AC-442A-AF62-76C18BD5FA0B}" presName="sibTrans" presStyleCnt="0"/>
      <dgm:spPr/>
    </dgm:pt>
    <dgm:pt modelId="{12A4849B-8191-48D0-B480-1741AE3A3035}" type="pres">
      <dgm:prSet presAssocID="{52239246-5EBC-4BDB-B5A1-85729FD68A74}" presName="compNode" presStyleCnt="0"/>
      <dgm:spPr/>
    </dgm:pt>
    <dgm:pt modelId="{F73938E7-4150-4AF4-8AF4-EA0F4DF4219F}" type="pres">
      <dgm:prSet presAssocID="{52239246-5EBC-4BDB-B5A1-85729FD68A74}" presName="bgRect" presStyleLbl="bgShp" presStyleIdx="4" presStyleCnt="5"/>
      <dgm:spPr/>
    </dgm:pt>
    <dgm:pt modelId="{BEC03C3B-B1A0-40B0-8A64-F96DBADFA4A2}" type="pres">
      <dgm:prSet presAssocID="{52239246-5EBC-4BDB-B5A1-85729FD68A74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ritant"/>
        </a:ext>
      </dgm:extLst>
    </dgm:pt>
    <dgm:pt modelId="{16AC802A-4011-4D49-852F-A8873376FB60}" type="pres">
      <dgm:prSet presAssocID="{52239246-5EBC-4BDB-B5A1-85729FD68A74}" presName="spaceRect" presStyleCnt="0"/>
      <dgm:spPr/>
    </dgm:pt>
    <dgm:pt modelId="{659E4AFA-8676-4A22-A0A5-457FCFED2962}" type="pres">
      <dgm:prSet presAssocID="{52239246-5EBC-4BDB-B5A1-85729FD68A74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6B25A106-0D1F-4EBE-A82E-4AD31146E063}" type="presOf" srcId="{5BC2B5A1-4355-46D0-83AF-BCADC64CBE37}" destId="{27AFFDAE-EBE6-49CF-BBA7-CB7BD3685569}" srcOrd="0" destOrd="0" presId="urn:microsoft.com/office/officeart/2018/2/layout/IconVerticalSolidList"/>
    <dgm:cxn modelId="{E8C0E706-00B1-4FFF-9A42-682A0D7212F5}" srcId="{CFCC8449-AC25-4272-96BA-4BC710CB0672}" destId="{1F2C4523-0286-402D-8780-FED24C6E6C61}" srcOrd="1" destOrd="0" parTransId="{ACEEF4E4-9731-4155-BFB7-99A1F0464B6B}" sibTransId="{24BBE608-9BD6-4671-BF06-AF1999E16BD1}"/>
    <dgm:cxn modelId="{8BD90707-712A-4207-B2DE-1596DA046DCB}" srcId="{CFCC8449-AC25-4272-96BA-4BC710CB0672}" destId="{FDD418B5-24D2-4C63-A738-D147A12ADB9E}" srcOrd="3" destOrd="0" parTransId="{596C992E-5696-458F-96A1-4E2A68536D9D}" sibTransId="{1BD1D621-44AC-442A-AF62-76C18BD5FA0B}"/>
    <dgm:cxn modelId="{48F5992B-0386-47B9-B52E-B0242311D12D}" srcId="{CFCC8449-AC25-4272-96BA-4BC710CB0672}" destId="{5BC2B5A1-4355-46D0-83AF-BCADC64CBE37}" srcOrd="2" destOrd="0" parTransId="{3107F7D4-80B8-46C0-AF10-8131411CD5BE}" sibTransId="{269A5358-6776-4712-B217-03C66A055668}"/>
    <dgm:cxn modelId="{EF98C995-76AF-4E97-9E77-3B98A97AB08D}" srcId="{CFCC8449-AC25-4272-96BA-4BC710CB0672}" destId="{69EA0BDA-FA7B-40DA-9C5B-B564EB98FCD7}" srcOrd="0" destOrd="0" parTransId="{711CDB65-2B0C-40B4-9F10-7168EC53E518}" sibTransId="{4063E321-FED2-4E18-AEFF-0CECD5D54D3A}"/>
    <dgm:cxn modelId="{19EA7097-EFB4-436C-A1DF-FD488362A3F2}" srcId="{CFCC8449-AC25-4272-96BA-4BC710CB0672}" destId="{52239246-5EBC-4BDB-B5A1-85729FD68A74}" srcOrd="4" destOrd="0" parTransId="{A52BDF00-A653-4A7A-8773-C0A97CCFAF0F}" sibTransId="{8BA65448-E29C-403F-80B3-25670399467A}"/>
    <dgm:cxn modelId="{43DA809D-20D8-4672-9D73-5AFCB10F2C03}" type="presOf" srcId="{52239246-5EBC-4BDB-B5A1-85729FD68A74}" destId="{659E4AFA-8676-4A22-A0A5-457FCFED2962}" srcOrd="0" destOrd="0" presId="urn:microsoft.com/office/officeart/2018/2/layout/IconVerticalSolidList"/>
    <dgm:cxn modelId="{903D62D2-80E9-479E-B436-6F33C0CCEE71}" type="presOf" srcId="{CFCC8449-AC25-4272-96BA-4BC710CB0672}" destId="{85BD7E3D-2F7D-4C46-AE82-C53F6FE57956}" srcOrd="0" destOrd="0" presId="urn:microsoft.com/office/officeart/2018/2/layout/IconVerticalSolidList"/>
    <dgm:cxn modelId="{3214EDDE-C4C7-4AB2-97B5-8BACF5C8E759}" type="presOf" srcId="{1F2C4523-0286-402D-8780-FED24C6E6C61}" destId="{FAC1FAC6-011A-4061-B154-EDA6D8511D4B}" srcOrd="0" destOrd="0" presId="urn:microsoft.com/office/officeart/2018/2/layout/IconVerticalSolidList"/>
    <dgm:cxn modelId="{EDAD37E4-21D4-47F3-97C6-06130B75DF8E}" type="presOf" srcId="{FDD418B5-24D2-4C63-A738-D147A12ADB9E}" destId="{4CAA2A76-63AB-434D-B384-03128C4E9C8D}" srcOrd="0" destOrd="0" presId="urn:microsoft.com/office/officeart/2018/2/layout/IconVerticalSolidList"/>
    <dgm:cxn modelId="{AA20F7F6-C60F-4AAF-B902-FE266B7C396C}" type="presOf" srcId="{69EA0BDA-FA7B-40DA-9C5B-B564EB98FCD7}" destId="{35ACE1B1-B89A-49FE-85EB-35F1356790C1}" srcOrd="0" destOrd="0" presId="urn:microsoft.com/office/officeart/2018/2/layout/IconVerticalSolidList"/>
    <dgm:cxn modelId="{FCC1D8B7-1C04-42CC-A7A2-EBE0365DE14E}" type="presParOf" srcId="{85BD7E3D-2F7D-4C46-AE82-C53F6FE57956}" destId="{2D7380BB-1E7B-48B1-9025-3AABF4287DEB}" srcOrd="0" destOrd="0" presId="urn:microsoft.com/office/officeart/2018/2/layout/IconVerticalSolidList"/>
    <dgm:cxn modelId="{B98295FC-9C43-47FA-952D-9A6C1EE38616}" type="presParOf" srcId="{2D7380BB-1E7B-48B1-9025-3AABF4287DEB}" destId="{037E27F9-6950-44A7-B3D0-6C3E2983DFB4}" srcOrd="0" destOrd="0" presId="urn:microsoft.com/office/officeart/2018/2/layout/IconVerticalSolidList"/>
    <dgm:cxn modelId="{96B88B70-AED1-489F-9402-F1587BB30C86}" type="presParOf" srcId="{2D7380BB-1E7B-48B1-9025-3AABF4287DEB}" destId="{731EB222-174D-4CCD-A999-66E1A96DBC6D}" srcOrd="1" destOrd="0" presId="urn:microsoft.com/office/officeart/2018/2/layout/IconVerticalSolidList"/>
    <dgm:cxn modelId="{5D26480C-E1D3-446B-BD5B-653606C5D910}" type="presParOf" srcId="{2D7380BB-1E7B-48B1-9025-3AABF4287DEB}" destId="{1F85A42D-E904-44C4-AC81-01F355140885}" srcOrd="2" destOrd="0" presId="urn:microsoft.com/office/officeart/2018/2/layout/IconVerticalSolidList"/>
    <dgm:cxn modelId="{91EB593A-7EF8-4F68-A783-BD1D5BD81D31}" type="presParOf" srcId="{2D7380BB-1E7B-48B1-9025-3AABF4287DEB}" destId="{35ACE1B1-B89A-49FE-85EB-35F1356790C1}" srcOrd="3" destOrd="0" presId="urn:microsoft.com/office/officeart/2018/2/layout/IconVerticalSolidList"/>
    <dgm:cxn modelId="{26743FDD-4FEA-4D4D-88BE-076676E99797}" type="presParOf" srcId="{85BD7E3D-2F7D-4C46-AE82-C53F6FE57956}" destId="{D9D17B6B-5EFB-4BD2-A5F6-512B829EB9F3}" srcOrd="1" destOrd="0" presId="urn:microsoft.com/office/officeart/2018/2/layout/IconVerticalSolidList"/>
    <dgm:cxn modelId="{B7D20490-49AF-4EEF-8E3B-E0ACA18A0C08}" type="presParOf" srcId="{85BD7E3D-2F7D-4C46-AE82-C53F6FE57956}" destId="{AF0DE20B-2DE4-47F3-A66F-4A0E11B6DEF0}" srcOrd="2" destOrd="0" presId="urn:microsoft.com/office/officeart/2018/2/layout/IconVerticalSolidList"/>
    <dgm:cxn modelId="{C9246A4C-8421-4894-9F5A-D3C276E4956D}" type="presParOf" srcId="{AF0DE20B-2DE4-47F3-A66F-4A0E11B6DEF0}" destId="{E269FEF8-749B-4747-8D3C-4CDB5613BEF9}" srcOrd="0" destOrd="0" presId="urn:microsoft.com/office/officeart/2018/2/layout/IconVerticalSolidList"/>
    <dgm:cxn modelId="{10D35CEB-2CE6-4E5E-BFC5-2E55CB4888A0}" type="presParOf" srcId="{AF0DE20B-2DE4-47F3-A66F-4A0E11B6DEF0}" destId="{A1A5BDE4-A0A8-4615-83AB-C7354C7D8E20}" srcOrd="1" destOrd="0" presId="urn:microsoft.com/office/officeart/2018/2/layout/IconVerticalSolidList"/>
    <dgm:cxn modelId="{D34595D3-32D9-497C-813B-790D838D232A}" type="presParOf" srcId="{AF0DE20B-2DE4-47F3-A66F-4A0E11B6DEF0}" destId="{40D61C34-395C-49D7-8B75-B15DA3E1E8F9}" srcOrd="2" destOrd="0" presId="urn:microsoft.com/office/officeart/2018/2/layout/IconVerticalSolidList"/>
    <dgm:cxn modelId="{F656ADCA-D394-4009-A875-D18444D59CA6}" type="presParOf" srcId="{AF0DE20B-2DE4-47F3-A66F-4A0E11B6DEF0}" destId="{FAC1FAC6-011A-4061-B154-EDA6D8511D4B}" srcOrd="3" destOrd="0" presId="urn:microsoft.com/office/officeart/2018/2/layout/IconVerticalSolidList"/>
    <dgm:cxn modelId="{34D61148-7EC3-4EA1-9E10-159022D5241B}" type="presParOf" srcId="{85BD7E3D-2F7D-4C46-AE82-C53F6FE57956}" destId="{EE7E55F9-1487-40ED-BAF6-DD1CB3F78341}" srcOrd="3" destOrd="0" presId="urn:microsoft.com/office/officeart/2018/2/layout/IconVerticalSolidList"/>
    <dgm:cxn modelId="{382612AE-007B-4D86-A493-41726DEAD7D9}" type="presParOf" srcId="{85BD7E3D-2F7D-4C46-AE82-C53F6FE57956}" destId="{C9D1680F-D9D8-4C40-9479-C5B3C31F989D}" srcOrd="4" destOrd="0" presId="urn:microsoft.com/office/officeart/2018/2/layout/IconVerticalSolidList"/>
    <dgm:cxn modelId="{D3D1A07A-2786-4C6B-9F91-EF743796713B}" type="presParOf" srcId="{C9D1680F-D9D8-4C40-9479-C5B3C31F989D}" destId="{01B03A18-81C7-4574-9BA8-7BF8089F5BCC}" srcOrd="0" destOrd="0" presId="urn:microsoft.com/office/officeart/2018/2/layout/IconVerticalSolidList"/>
    <dgm:cxn modelId="{2A0D245B-380B-4342-B7CB-017A6B2A5EC0}" type="presParOf" srcId="{C9D1680F-D9D8-4C40-9479-C5B3C31F989D}" destId="{9D8F470C-4F97-4660-B7B7-39BD0E54F22A}" srcOrd="1" destOrd="0" presId="urn:microsoft.com/office/officeart/2018/2/layout/IconVerticalSolidList"/>
    <dgm:cxn modelId="{C146AF13-02F9-4CD7-9532-9B5F70C271B4}" type="presParOf" srcId="{C9D1680F-D9D8-4C40-9479-C5B3C31F989D}" destId="{C8989EF5-7708-4427-A778-1FDB192379F2}" srcOrd="2" destOrd="0" presId="urn:microsoft.com/office/officeart/2018/2/layout/IconVerticalSolidList"/>
    <dgm:cxn modelId="{83F0F5B2-F8BE-414D-92BB-AC6E29ACBBBA}" type="presParOf" srcId="{C9D1680F-D9D8-4C40-9479-C5B3C31F989D}" destId="{27AFFDAE-EBE6-49CF-BBA7-CB7BD3685569}" srcOrd="3" destOrd="0" presId="urn:microsoft.com/office/officeart/2018/2/layout/IconVerticalSolidList"/>
    <dgm:cxn modelId="{50A9D4FA-0A5B-43FA-9979-52E8BCC885E9}" type="presParOf" srcId="{85BD7E3D-2F7D-4C46-AE82-C53F6FE57956}" destId="{B29F3503-CF36-48C7-82F9-A4D010FC6606}" srcOrd="5" destOrd="0" presId="urn:microsoft.com/office/officeart/2018/2/layout/IconVerticalSolidList"/>
    <dgm:cxn modelId="{82BF59CC-6CEE-45C8-8875-44DD7FDBDA14}" type="presParOf" srcId="{85BD7E3D-2F7D-4C46-AE82-C53F6FE57956}" destId="{F8415FD3-874A-42FC-AB21-E3B2C39DC65E}" srcOrd="6" destOrd="0" presId="urn:microsoft.com/office/officeart/2018/2/layout/IconVerticalSolidList"/>
    <dgm:cxn modelId="{5D0572EA-93E1-4431-9EEF-615DE337C766}" type="presParOf" srcId="{F8415FD3-874A-42FC-AB21-E3B2C39DC65E}" destId="{03AF0920-D0DF-41A0-BDAA-6F18A4564ABC}" srcOrd="0" destOrd="0" presId="urn:microsoft.com/office/officeart/2018/2/layout/IconVerticalSolidList"/>
    <dgm:cxn modelId="{4AF84884-5290-4373-B523-B8836E3AB305}" type="presParOf" srcId="{F8415FD3-874A-42FC-AB21-E3B2C39DC65E}" destId="{83D9D0B9-7ACE-4C0B-A718-CA127DBBBA1F}" srcOrd="1" destOrd="0" presId="urn:microsoft.com/office/officeart/2018/2/layout/IconVerticalSolidList"/>
    <dgm:cxn modelId="{6FDF22C5-82FA-460B-BB02-93B730EA13B4}" type="presParOf" srcId="{F8415FD3-874A-42FC-AB21-E3B2C39DC65E}" destId="{F819548E-5809-4578-A0DD-640588468E47}" srcOrd="2" destOrd="0" presId="urn:microsoft.com/office/officeart/2018/2/layout/IconVerticalSolidList"/>
    <dgm:cxn modelId="{6166F329-499C-4B5D-BB72-35EFE681F0CF}" type="presParOf" srcId="{F8415FD3-874A-42FC-AB21-E3B2C39DC65E}" destId="{4CAA2A76-63AB-434D-B384-03128C4E9C8D}" srcOrd="3" destOrd="0" presId="urn:microsoft.com/office/officeart/2018/2/layout/IconVerticalSolidList"/>
    <dgm:cxn modelId="{808938CC-298C-4EBC-A73E-61E39C446300}" type="presParOf" srcId="{85BD7E3D-2F7D-4C46-AE82-C53F6FE57956}" destId="{6B8178C7-A9B3-4AF3-967A-D87958FDC909}" srcOrd="7" destOrd="0" presId="urn:microsoft.com/office/officeart/2018/2/layout/IconVerticalSolidList"/>
    <dgm:cxn modelId="{BE9AD820-24FE-4A0F-BBC6-54174CEDC267}" type="presParOf" srcId="{85BD7E3D-2F7D-4C46-AE82-C53F6FE57956}" destId="{12A4849B-8191-48D0-B480-1741AE3A3035}" srcOrd="8" destOrd="0" presId="urn:microsoft.com/office/officeart/2018/2/layout/IconVerticalSolidList"/>
    <dgm:cxn modelId="{ECB77704-0C7A-4F56-8550-FB91278AC8EE}" type="presParOf" srcId="{12A4849B-8191-48D0-B480-1741AE3A3035}" destId="{F73938E7-4150-4AF4-8AF4-EA0F4DF4219F}" srcOrd="0" destOrd="0" presId="urn:microsoft.com/office/officeart/2018/2/layout/IconVerticalSolidList"/>
    <dgm:cxn modelId="{F509DF37-92FA-4011-BF83-42137511BA9F}" type="presParOf" srcId="{12A4849B-8191-48D0-B480-1741AE3A3035}" destId="{BEC03C3B-B1A0-40B0-8A64-F96DBADFA4A2}" srcOrd="1" destOrd="0" presId="urn:microsoft.com/office/officeart/2018/2/layout/IconVerticalSolidList"/>
    <dgm:cxn modelId="{99563735-69F2-4B22-BE20-5674A2512BBD}" type="presParOf" srcId="{12A4849B-8191-48D0-B480-1741AE3A3035}" destId="{16AC802A-4011-4D49-852F-A8873376FB60}" srcOrd="2" destOrd="0" presId="urn:microsoft.com/office/officeart/2018/2/layout/IconVerticalSolidList"/>
    <dgm:cxn modelId="{99D36532-C9BD-448C-A962-3C61D9603B6B}" type="presParOf" srcId="{12A4849B-8191-48D0-B480-1741AE3A3035}" destId="{659E4AFA-8676-4A22-A0A5-457FCFED296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AB118CB7-F680-47FF-BB94-143747A6D63B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2796123-5316-4E86-B10D-E300A858A266}">
      <dgm:prSet/>
      <dgm:spPr/>
      <dgm:t>
        <a:bodyPr/>
        <a:lstStyle/>
        <a:p>
          <a:r>
            <a:rPr lang="en-US"/>
            <a:t>Not every employee is ready for the role they want.</a:t>
          </a:r>
        </a:p>
      </dgm:t>
    </dgm:pt>
    <dgm:pt modelId="{00A197EA-FC39-4664-8C8B-509BA9CCBEE3}" type="parTrans" cxnId="{1DDA5507-67AD-4957-A0B6-57EC35CE3402}">
      <dgm:prSet/>
      <dgm:spPr/>
      <dgm:t>
        <a:bodyPr/>
        <a:lstStyle/>
        <a:p>
          <a:endParaRPr lang="en-US"/>
        </a:p>
      </dgm:t>
    </dgm:pt>
    <dgm:pt modelId="{C790D9EF-E528-4C7A-990C-3766D3758E6A}" type="sibTrans" cxnId="{1DDA5507-67AD-4957-A0B6-57EC35CE3402}">
      <dgm:prSet/>
      <dgm:spPr/>
      <dgm:t>
        <a:bodyPr/>
        <a:lstStyle/>
        <a:p>
          <a:endParaRPr lang="en-US"/>
        </a:p>
      </dgm:t>
    </dgm:pt>
    <dgm:pt modelId="{31BB9898-B585-4C29-B186-ABC9BC5CCF8C}">
      <dgm:prSet/>
      <dgm:spPr/>
      <dgm:t>
        <a:bodyPr/>
        <a:lstStyle/>
        <a:p>
          <a:r>
            <a:rPr lang="en-US"/>
            <a:t>Do not avoid that conversation.</a:t>
          </a:r>
        </a:p>
      </dgm:t>
    </dgm:pt>
    <dgm:pt modelId="{EA48F238-B416-4481-AEFF-0C71EEA56F27}" type="parTrans" cxnId="{158DA0A3-9C76-4861-AA83-7A62FC9ED508}">
      <dgm:prSet/>
      <dgm:spPr/>
      <dgm:t>
        <a:bodyPr/>
        <a:lstStyle/>
        <a:p>
          <a:endParaRPr lang="en-US"/>
        </a:p>
      </dgm:t>
    </dgm:pt>
    <dgm:pt modelId="{3079FDA7-C1A5-4BFF-804C-01FEEC1F65A1}" type="sibTrans" cxnId="{158DA0A3-9C76-4861-AA83-7A62FC9ED508}">
      <dgm:prSet/>
      <dgm:spPr/>
      <dgm:t>
        <a:bodyPr/>
        <a:lstStyle/>
        <a:p>
          <a:endParaRPr lang="en-US"/>
        </a:p>
      </dgm:t>
    </dgm:pt>
    <dgm:pt modelId="{559788C8-BE5F-4CA3-882D-B5E7E1797A68}">
      <dgm:prSet/>
      <dgm:spPr/>
      <dgm:t>
        <a:bodyPr/>
        <a:lstStyle/>
        <a:p>
          <a:r>
            <a:rPr lang="en-US"/>
            <a:t>Be respectful and direct about the gap.</a:t>
          </a:r>
        </a:p>
      </dgm:t>
    </dgm:pt>
    <dgm:pt modelId="{7736E7D7-3C2D-40E5-923D-AD2664BC2DCC}" type="parTrans" cxnId="{C800855C-F0CF-4B35-B3FD-4D4D793C8522}">
      <dgm:prSet/>
      <dgm:spPr/>
      <dgm:t>
        <a:bodyPr/>
        <a:lstStyle/>
        <a:p>
          <a:endParaRPr lang="en-US"/>
        </a:p>
      </dgm:t>
    </dgm:pt>
    <dgm:pt modelId="{652D944D-1EA8-4BDA-8C67-7B367342159D}" type="sibTrans" cxnId="{C800855C-F0CF-4B35-B3FD-4D4D793C8522}">
      <dgm:prSet/>
      <dgm:spPr/>
      <dgm:t>
        <a:bodyPr/>
        <a:lstStyle/>
        <a:p>
          <a:endParaRPr lang="en-US"/>
        </a:p>
      </dgm:t>
    </dgm:pt>
    <dgm:pt modelId="{D7B7DB7F-7C77-4651-AEDF-B46536B3045B}">
      <dgm:prSet/>
      <dgm:spPr/>
      <dgm:t>
        <a:bodyPr/>
        <a:lstStyle/>
        <a:p>
          <a:r>
            <a:rPr lang="en-US"/>
            <a:t>Explain what the employee would need to demonstrate.</a:t>
          </a:r>
        </a:p>
      </dgm:t>
    </dgm:pt>
    <dgm:pt modelId="{6150544E-43DC-4ACD-BA2A-548372EA3FDD}" type="parTrans" cxnId="{63FC4C72-E778-4011-B11F-3EB5BDBB5A70}">
      <dgm:prSet/>
      <dgm:spPr/>
      <dgm:t>
        <a:bodyPr/>
        <a:lstStyle/>
        <a:p>
          <a:endParaRPr lang="en-US"/>
        </a:p>
      </dgm:t>
    </dgm:pt>
    <dgm:pt modelId="{7964FA5C-C6E8-4C5A-9F71-8B7E0B60F4AF}" type="sibTrans" cxnId="{63FC4C72-E778-4011-B11F-3EB5BDBB5A70}">
      <dgm:prSet/>
      <dgm:spPr/>
      <dgm:t>
        <a:bodyPr/>
        <a:lstStyle/>
        <a:p>
          <a:endParaRPr lang="en-US"/>
        </a:p>
      </dgm:t>
    </dgm:pt>
    <dgm:pt modelId="{2C6E50D0-EFC9-49E1-8206-53D15EBF26DC}">
      <dgm:prSet/>
      <dgm:spPr/>
      <dgm:t>
        <a:bodyPr/>
        <a:lstStyle/>
        <a:p>
          <a:r>
            <a:rPr lang="en-US"/>
            <a:t>Separate potential from current readiness.</a:t>
          </a:r>
        </a:p>
      </dgm:t>
    </dgm:pt>
    <dgm:pt modelId="{B0E2488F-2845-4266-826C-B31062AC6BCB}" type="parTrans" cxnId="{12C73E3D-12C9-4B5A-A349-01990BE04224}">
      <dgm:prSet/>
      <dgm:spPr/>
      <dgm:t>
        <a:bodyPr/>
        <a:lstStyle/>
        <a:p>
          <a:endParaRPr lang="en-US"/>
        </a:p>
      </dgm:t>
    </dgm:pt>
    <dgm:pt modelId="{E3BC0C04-7AC4-411E-9E28-BDF71B718F5F}" type="sibTrans" cxnId="{12C73E3D-12C9-4B5A-A349-01990BE04224}">
      <dgm:prSet/>
      <dgm:spPr/>
      <dgm:t>
        <a:bodyPr/>
        <a:lstStyle/>
        <a:p>
          <a:endParaRPr lang="en-US"/>
        </a:p>
      </dgm:t>
    </dgm:pt>
    <dgm:pt modelId="{5DC9DBF1-CCEE-4951-8EEB-26BE66B5D960}" type="pres">
      <dgm:prSet presAssocID="{AB118CB7-F680-47FF-BB94-143747A6D63B}" presName="diagram" presStyleCnt="0">
        <dgm:presLayoutVars>
          <dgm:dir/>
          <dgm:resizeHandles val="exact"/>
        </dgm:presLayoutVars>
      </dgm:prSet>
      <dgm:spPr/>
    </dgm:pt>
    <dgm:pt modelId="{8FC8991C-C4E4-44AF-9D34-5E019ADFD22F}" type="pres">
      <dgm:prSet presAssocID="{52796123-5316-4E86-B10D-E300A858A266}" presName="node" presStyleLbl="node1" presStyleIdx="0" presStyleCnt="5">
        <dgm:presLayoutVars>
          <dgm:bulletEnabled val="1"/>
        </dgm:presLayoutVars>
      </dgm:prSet>
      <dgm:spPr/>
    </dgm:pt>
    <dgm:pt modelId="{B1B0909C-C9D3-4C44-B60E-F54C0C778B1B}" type="pres">
      <dgm:prSet presAssocID="{C790D9EF-E528-4C7A-990C-3766D3758E6A}" presName="sibTrans" presStyleCnt="0"/>
      <dgm:spPr/>
    </dgm:pt>
    <dgm:pt modelId="{8EEDBCA7-F643-4771-B5D7-BF89505BB570}" type="pres">
      <dgm:prSet presAssocID="{31BB9898-B585-4C29-B186-ABC9BC5CCF8C}" presName="node" presStyleLbl="node1" presStyleIdx="1" presStyleCnt="5">
        <dgm:presLayoutVars>
          <dgm:bulletEnabled val="1"/>
        </dgm:presLayoutVars>
      </dgm:prSet>
      <dgm:spPr/>
    </dgm:pt>
    <dgm:pt modelId="{7058A7E3-2DB4-4D2B-86E4-AB39F02ECCF9}" type="pres">
      <dgm:prSet presAssocID="{3079FDA7-C1A5-4BFF-804C-01FEEC1F65A1}" presName="sibTrans" presStyleCnt="0"/>
      <dgm:spPr/>
    </dgm:pt>
    <dgm:pt modelId="{00580616-0523-4879-88FB-EB3CD1379F10}" type="pres">
      <dgm:prSet presAssocID="{559788C8-BE5F-4CA3-882D-B5E7E1797A68}" presName="node" presStyleLbl="node1" presStyleIdx="2" presStyleCnt="5">
        <dgm:presLayoutVars>
          <dgm:bulletEnabled val="1"/>
        </dgm:presLayoutVars>
      </dgm:prSet>
      <dgm:spPr/>
    </dgm:pt>
    <dgm:pt modelId="{69F3742C-8A79-46EB-A4A4-A8A676EB32AE}" type="pres">
      <dgm:prSet presAssocID="{652D944D-1EA8-4BDA-8C67-7B367342159D}" presName="sibTrans" presStyleCnt="0"/>
      <dgm:spPr/>
    </dgm:pt>
    <dgm:pt modelId="{EF6AEAFA-21A3-4516-B9C6-EDDB4C204723}" type="pres">
      <dgm:prSet presAssocID="{D7B7DB7F-7C77-4651-AEDF-B46536B3045B}" presName="node" presStyleLbl="node1" presStyleIdx="3" presStyleCnt="5">
        <dgm:presLayoutVars>
          <dgm:bulletEnabled val="1"/>
        </dgm:presLayoutVars>
      </dgm:prSet>
      <dgm:spPr/>
    </dgm:pt>
    <dgm:pt modelId="{C5C15F94-25AA-4489-96FA-68C25E9CF6FA}" type="pres">
      <dgm:prSet presAssocID="{7964FA5C-C6E8-4C5A-9F71-8B7E0B60F4AF}" presName="sibTrans" presStyleCnt="0"/>
      <dgm:spPr/>
    </dgm:pt>
    <dgm:pt modelId="{931AE0D4-FB2D-4618-BAB3-CCD6917B44B0}" type="pres">
      <dgm:prSet presAssocID="{2C6E50D0-EFC9-49E1-8206-53D15EBF26DC}" presName="node" presStyleLbl="node1" presStyleIdx="4" presStyleCnt="5">
        <dgm:presLayoutVars>
          <dgm:bulletEnabled val="1"/>
        </dgm:presLayoutVars>
      </dgm:prSet>
      <dgm:spPr/>
    </dgm:pt>
  </dgm:ptLst>
  <dgm:cxnLst>
    <dgm:cxn modelId="{1DDA5507-67AD-4957-A0B6-57EC35CE3402}" srcId="{AB118CB7-F680-47FF-BB94-143747A6D63B}" destId="{52796123-5316-4E86-B10D-E300A858A266}" srcOrd="0" destOrd="0" parTransId="{00A197EA-FC39-4664-8C8B-509BA9CCBEE3}" sibTransId="{C790D9EF-E528-4C7A-990C-3766D3758E6A}"/>
    <dgm:cxn modelId="{25A61B2B-56C7-4F97-9948-BE748D1F7368}" type="presOf" srcId="{D7B7DB7F-7C77-4651-AEDF-B46536B3045B}" destId="{EF6AEAFA-21A3-4516-B9C6-EDDB4C204723}" srcOrd="0" destOrd="0" presId="urn:microsoft.com/office/officeart/2005/8/layout/default"/>
    <dgm:cxn modelId="{3405283D-B01E-4252-8997-82ECE3D37C24}" type="presOf" srcId="{AB118CB7-F680-47FF-BB94-143747A6D63B}" destId="{5DC9DBF1-CCEE-4951-8EEB-26BE66B5D960}" srcOrd="0" destOrd="0" presId="urn:microsoft.com/office/officeart/2005/8/layout/default"/>
    <dgm:cxn modelId="{12C73E3D-12C9-4B5A-A349-01990BE04224}" srcId="{AB118CB7-F680-47FF-BB94-143747A6D63B}" destId="{2C6E50D0-EFC9-49E1-8206-53D15EBF26DC}" srcOrd="4" destOrd="0" parTransId="{B0E2488F-2845-4266-826C-B31062AC6BCB}" sibTransId="{E3BC0C04-7AC4-411E-9E28-BDF71B718F5F}"/>
    <dgm:cxn modelId="{C800855C-F0CF-4B35-B3FD-4D4D793C8522}" srcId="{AB118CB7-F680-47FF-BB94-143747A6D63B}" destId="{559788C8-BE5F-4CA3-882D-B5E7E1797A68}" srcOrd="2" destOrd="0" parTransId="{7736E7D7-3C2D-40E5-923D-AD2664BC2DCC}" sibTransId="{652D944D-1EA8-4BDA-8C67-7B367342159D}"/>
    <dgm:cxn modelId="{63FC4C72-E778-4011-B11F-3EB5BDBB5A70}" srcId="{AB118CB7-F680-47FF-BB94-143747A6D63B}" destId="{D7B7DB7F-7C77-4651-AEDF-B46536B3045B}" srcOrd="3" destOrd="0" parTransId="{6150544E-43DC-4ACD-BA2A-548372EA3FDD}" sibTransId="{7964FA5C-C6E8-4C5A-9F71-8B7E0B60F4AF}"/>
    <dgm:cxn modelId="{47C76073-1DD8-4CC0-8918-C76FADF1CCDE}" type="presOf" srcId="{2C6E50D0-EFC9-49E1-8206-53D15EBF26DC}" destId="{931AE0D4-FB2D-4618-BAB3-CCD6917B44B0}" srcOrd="0" destOrd="0" presId="urn:microsoft.com/office/officeart/2005/8/layout/default"/>
    <dgm:cxn modelId="{E0B58473-275B-4FE5-AF29-75B0FCA505D1}" type="presOf" srcId="{559788C8-BE5F-4CA3-882D-B5E7E1797A68}" destId="{00580616-0523-4879-88FB-EB3CD1379F10}" srcOrd="0" destOrd="0" presId="urn:microsoft.com/office/officeart/2005/8/layout/default"/>
    <dgm:cxn modelId="{158DA0A3-9C76-4861-AA83-7A62FC9ED508}" srcId="{AB118CB7-F680-47FF-BB94-143747A6D63B}" destId="{31BB9898-B585-4C29-B186-ABC9BC5CCF8C}" srcOrd="1" destOrd="0" parTransId="{EA48F238-B416-4481-AEFF-0C71EEA56F27}" sibTransId="{3079FDA7-C1A5-4BFF-804C-01FEEC1F65A1}"/>
    <dgm:cxn modelId="{BA2B21C6-79BE-44B4-A7B2-B0F71C047A9F}" type="presOf" srcId="{31BB9898-B585-4C29-B186-ABC9BC5CCF8C}" destId="{8EEDBCA7-F643-4771-B5D7-BF89505BB570}" srcOrd="0" destOrd="0" presId="urn:microsoft.com/office/officeart/2005/8/layout/default"/>
    <dgm:cxn modelId="{2279FEC6-D0A9-4662-A418-BB9A30DDFFC4}" type="presOf" srcId="{52796123-5316-4E86-B10D-E300A858A266}" destId="{8FC8991C-C4E4-44AF-9D34-5E019ADFD22F}" srcOrd="0" destOrd="0" presId="urn:microsoft.com/office/officeart/2005/8/layout/default"/>
    <dgm:cxn modelId="{FD62C34F-2AEA-4794-A49D-061B881B82D7}" type="presParOf" srcId="{5DC9DBF1-CCEE-4951-8EEB-26BE66B5D960}" destId="{8FC8991C-C4E4-44AF-9D34-5E019ADFD22F}" srcOrd="0" destOrd="0" presId="urn:microsoft.com/office/officeart/2005/8/layout/default"/>
    <dgm:cxn modelId="{7C75D5D5-94B9-481B-B74F-6AC4ED1E6BB9}" type="presParOf" srcId="{5DC9DBF1-CCEE-4951-8EEB-26BE66B5D960}" destId="{B1B0909C-C9D3-4C44-B60E-F54C0C778B1B}" srcOrd="1" destOrd="0" presId="urn:microsoft.com/office/officeart/2005/8/layout/default"/>
    <dgm:cxn modelId="{4DE54C27-BB8D-4FDC-A64C-4CE0BDA79B9A}" type="presParOf" srcId="{5DC9DBF1-CCEE-4951-8EEB-26BE66B5D960}" destId="{8EEDBCA7-F643-4771-B5D7-BF89505BB570}" srcOrd="2" destOrd="0" presId="urn:microsoft.com/office/officeart/2005/8/layout/default"/>
    <dgm:cxn modelId="{B5403E0D-2F57-40C3-9182-0256B6165A93}" type="presParOf" srcId="{5DC9DBF1-CCEE-4951-8EEB-26BE66B5D960}" destId="{7058A7E3-2DB4-4D2B-86E4-AB39F02ECCF9}" srcOrd="3" destOrd="0" presId="urn:microsoft.com/office/officeart/2005/8/layout/default"/>
    <dgm:cxn modelId="{57477C52-F445-49AB-AA74-F3F270B836C5}" type="presParOf" srcId="{5DC9DBF1-CCEE-4951-8EEB-26BE66B5D960}" destId="{00580616-0523-4879-88FB-EB3CD1379F10}" srcOrd="4" destOrd="0" presId="urn:microsoft.com/office/officeart/2005/8/layout/default"/>
    <dgm:cxn modelId="{AD061954-2004-4A58-ABA8-B48186826131}" type="presParOf" srcId="{5DC9DBF1-CCEE-4951-8EEB-26BE66B5D960}" destId="{69F3742C-8A79-46EB-A4A4-A8A676EB32AE}" srcOrd="5" destOrd="0" presId="urn:microsoft.com/office/officeart/2005/8/layout/default"/>
    <dgm:cxn modelId="{C657F3B2-8E90-4F00-9CB5-74D218539E4D}" type="presParOf" srcId="{5DC9DBF1-CCEE-4951-8EEB-26BE66B5D960}" destId="{EF6AEAFA-21A3-4516-B9C6-EDDB4C204723}" srcOrd="6" destOrd="0" presId="urn:microsoft.com/office/officeart/2005/8/layout/default"/>
    <dgm:cxn modelId="{BC63CAB3-B421-487F-9420-97A4329E1A90}" type="presParOf" srcId="{5DC9DBF1-CCEE-4951-8EEB-26BE66B5D960}" destId="{C5C15F94-25AA-4489-96FA-68C25E9CF6FA}" srcOrd="7" destOrd="0" presId="urn:microsoft.com/office/officeart/2005/8/layout/default"/>
    <dgm:cxn modelId="{DA96958B-8742-4158-8D0B-BB1F22CC68AD}" type="presParOf" srcId="{5DC9DBF1-CCEE-4951-8EEB-26BE66B5D960}" destId="{931AE0D4-FB2D-4618-BAB3-CCD6917B44B0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A8EED29A-0158-45DC-B9B6-A9DF1C150BDC}" type="doc">
      <dgm:prSet loTypeId="urn:microsoft.com/office/officeart/2005/8/layout/vProcess5" loCatId="process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4DAEEBB-D5B6-4569-AF26-AE6DACFEBF27}">
      <dgm:prSet/>
      <dgm:spPr/>
      <dgm:t>
        <a:bodyPr/>
        <a:lstStyle/>
        <a:p>
          <a:r>
            <a:rPr lang="en-US"/>
            <a:t>“I can see why that role interests you.”</a:t>
          </a:r>
        </a:p>
      </dgm:t>
    </dgm:pt>
    <dgm:pt modelId="{4868C57C-BA85-49A0-A630-E76A9D20096F}" type="parTrans" cxnId="{DC83D220-7EA8-4928-B515-D4EB2951E2D3}">
      <dgm:prSet/>
      <dgm:spPr/>
      <dgm:t>
        <a:bodyPr/>
        <a:lstStyle/>
        <a:p>
          <a:endParaRPr lang="en-US"/>
        </a:p>
      </dgm:t>
    </dgm:pt>
    <dgm:pt modelId="{864CD824-AA4B-45A1-A329-2B88B776C03C}" type="sibTrans" cxnId="{DC83D220-7EA8-4928-B515-D4EB2951E2D3}">
      <dgm:prSet/>
      <dgm:spPr/>
      <dgm:t>
        <a:bodyPr/>
        <a:lstStyle/>
        <a:p>
          <a:endParaRPr lang="en-US"/>
        </a:p>
      </dgm:t>
    </dgm:pt>
    <dgm:pt modelId="{D1B2C911-BA48-4995-A821-4FDCAF3F0C26}">
      <dgm:prSet/>
      <dgm:spPr/>
      <dgm:t>
        <a:bodyPr/>
        <a:lstStyle/>
        <a:p>
          <a:r>
            <a:rPr lang="en-US"/>
            <a:t>“You have strengths that would help you there.”</a:t>
          </a:r>
        </a:p>
      </dgm:t>
    </dgm:pt>
    <dgm:pt modelId="{5CFFC6D9-6A8F-4350-8095-2CF21920A843}" type="parTrans" cxnId="{12A717D3-AB76-40E6-B2E2-A6205DCD52EF}">
      <dgm:prSet/>
      <dgm:spPr/>
      <dgm:t>
        <a:bodyPr/>
        <a:lstStyle/>
        <a:p>
          <a:endParaRPr lang="en-US"/>
        </a:p>
      </dgm:t>
    </dgm:pt>
    <dgm:pt modelId="{222F2EC7-2900-4C79-97D0-CE7F55938299}" type="sibTrans" cxnId="{12A717D3-AB76-40E6-B2E2-A6205DCD52EF}">
      <dgm:prSet/>
      <dgm:spPr/>
      <dgm:t>
        <a:bodyPr/>
        <a:lstStyle/>
        <a:p>
          <a:endParaRPr lang="en-US"/>
        </a:p>
      </dgm:t>
    </dgm:pt>
    <dgm:pt modelId="{4B717003-3EB8-4E6B-81E0-BE846D3122E6}">
      <dgm:prSet/>
      <dgm:spPr/>
      <dgm:t>
        <a:bodyPr/>
        <a:lstStyle/>
        <a:p>
          <a:r>
            <a:rPr lang="en-US"/>
            <a:t>“The two areas I would need to see develop before I could support that move are…”</a:t>
          </a:r>
        </a:p>
      </dgm:t>
    </dgm:pt>
    <dgm:pt modelId="{D6387DC2-019E-44CD-849D-ADCFBB788C00}" type="parTrans" cxnId="{71804D9D-8E41-4165-991B-2EABC5311843}">
      <dgm:prSet/>
      <dgm:spPr/>
      <dgm:t>
        <a:bodyPr/>
        <a:lstStyle/>
        <a:p>
          <a:endParaRPr lang="en-US"/>
        </a:p>
      </dgm:t>
    </dgm:pt>
    <dgm:pt modelId="{F0848D05-A7DE-448E-924E-B50AF6F3FFFE}" type="sibTrans" cxnId="{71804D9D-8E41-4165-991B-2EABC5311843}">
      <dgm:prSet/>
      <dgm:spPr/>
      <dgm:t>
        <a:bodyPr/>
        <a:lstStyle/>
        <a:p>
          <a:endParaRPr lang="en-US"/>
        </a:p>
      </dgm:t>
    </dgm:pt>
    <dgm:pt modelId="{C56D43CB-B48C-4F1B-97E1-328C1E57056F}">
      <dgm:prSet/>
      <dgm:spPr/>
      <dgm:t>
        <a:bodyPr/>
        <a:lstStyle/>
        <a:p>
          <a:r>
            <a:rPr lang="en-US"/>
            <a:t>“Let’s identify what experience would help you build those skills over the next six months.”</a:t>
          </a:r>
        </a:p>
      </dgm:t>
    </dgm:pt>
    <dgm:pt modelId="{524D17CD-3CB9-4521-AE0D-477B4EEFCD3C}" type="parTrans" cxnId="{07866300-1B9C-4EAE-9487-0F19219FEE42}">
      <dgm:prSet/>
      <dgm:spPr/>
      <dgm:t>
        <a:bodyPr/>
        <a:lstStyle/>
        <a:p>
          <a:endParaRPr lang="en-US"/>
        </a:p>
      </dgm:t>
    </dgm:pt>
    <dgm:pt modelId="{8854E58C-280A-4071-B5D2-6302CCCE325A}" type="sibTrans" cxnId="{07866300-1B9C-4EAE-9487-0F19219FEE42}">
      <dgm:prSet/>
      <dgm:spPr/>
      <dgm:t>
        <a:bodyPr/>
        <a:lstStyle/>
        <a:p>
          <a:endParaRPr lang="en-US"/>
        </a:p>
      </dgm:t>
    </dgm:pt>
    <dgm:pt modelId="{19D37AF1-96BF-4786-B0A0-CE856ADA365F}" type="pres">
      <dgm:prSet presAssocID="{A8EED29A-0158-45DC-B9B6-A9DF1C150BDC}" presName="outerComposite" presStyleCnt="0">
        <dgm:presLayoutVars>
          <dgm:chMax val="5"/>
          <dgm:dir/>
          <dgm:resizeHandles val="exact"/>
        </dgm:presLayoutVars>
      </dgm:prSet>
      <dgm:spPr/>
    </dgm:pt>
    <dgm:pt modelId="{B005990E-FE23-49D1-9548-CF95B2000E5F}" type="pres">
      <dgm:prSet presAssocID="{A8EED29A-0158-45DC-B9B6-A9DF1C150BDC}" presName="dummyMaxCanvas" presStyleCnt="0">
        <dgm:presLayoutVars/>
      </dgm:prSet>
      <dgm:spPr/>
    </dgm:pt>
    <dgm:pt modelId="{EB8DBE47-FA2D-43EE-9C19-C57F9269C446}" type="pres">
      <dgm:prSet presAssocID="{A8EED29A-0158-45DC-B9B6-A9DF1C150BDC}" presName="FourNodes_1" presStyleLbl="node1" presStyleIdx="0" presStyleCnt="4">
        <dgm:presLayoutVars>
          <dgm:bulletEnabled val="1"/>
        </dgm:presLayoutVars>
      </dgm:prSet>
      <dgm:spPr/>
    </dgm:pt>
    <dgm:pt modelId="{D13E669F-F839-4F92-B11A-AB47DB2BDE4A}" type="pres">
      <dgm:prSet presAssocID="{A8EED29A-0158-45DC-B9B6-A9DF1C150BDC}" presName="FourNodes_2" presStyleLbl="node1" presStyleIdx="1" presStyleCnt="4">
        <dgm:presLayoutVars>
          <dgm:bulletEnabled val="1"/>
        </dgm:presLayoutVars>
      </dgm:prSet>
      <dgm:spPr/>
    </dgm:pt>
    <dgm:pt modelId="{AB2EB8AE-114C-4017-AAB9-0F536CF777A7}" type="pres">
      <dgm:prSet presAssocID="{A8EED29A-0158-45DC-B9B6-A9DF1C150BDC}" presName="FourNodes_3" presStyleLbl="node1" presStyleIdx="2" presStyleCnt="4">
        <dgm:presLayoutVars>
          <dgm:bulletEnabled val="1"/>
        </dgm:presLayoutVars>
      </dgm:prSet>
      <dgm:spPr/>
    </dgm:pt>
    <dgm:pt modelId="{C4F55464-59CA-421D-AFBD-38831F5A7C10}" type="pres">
      <dgm:prSet presAssocID="{A8EED29A-0158-45DC-B9B6-A9DF1C150BDC}" presName="FourNodes_4" presStyleLbl="node1" presStyleIdx="3" presStyleCnt="4">
        <dgm:presLayoutVars>
          <dgm:bulletEnabled val="1"/>
        </dgm:presLayoutVars>
      </dgm:prSet>
      <dgm:spPr/>
    </dgm:pt>
    <dgm:pt modelId="{9C08A110-0420-4F54-AE4B-3C45C5CACF51}" type="pres">
      <dgm:prSet presAssocID="{A8EED29A-0158-45DC-B9B6-A9DF1C150BDC}" presName="FourConn_1-2" presStyleLbl="fgAccFollowNode1" presStyleIdx="0" presStyleCnt="3">
        <dgm:presLayoutVars>
          <dgm:bulletEnabled val="1"/>
        </dgm:presLayoutVars>
      </dgm:prSet>
      <dgm:spPr/>
    </dgm:pt>
    <dgm:pt modelId="{209FD0C8-223B-4EE0-A1C2-8C982F15AEDD}" type="pres">
      <dgm:prSet presAssocID="{A8EED29A-0158-45DC-B9B6-A9DF1C150BDC}" presName="FourConn_2-3" presStyleLbl="fgAccFollowNode1" presStyleIdx="1" presStyleCnt="3">
        <dgm:presLayoutVars>
          <dgm:bulletEnabled val="1"/>
        </dgm:presLayoutVars>
      </dgm:prSet>
      <dgm:spPr/>
    </dgm:pt>
    <dgm:pt modelId="{78D02925-BF14-419C-A483-4426407019CE}" type="pres">
      <dgm:prSet presAssocID="{A8EED29A-0158-45DC-B9B6-A9DF1C150BDC}" presName="FourConn_3-4" presStyleLbl="fgAccFollowNode1" presStyleIdx="2" presStyleCnt="3">
        <dgm:presLayoutVars>
          <dgm:bulletEnabled val="1"/>
        </dgm:presLayoutVars>
      </dgm:prSet>
      <dgm:spPr/>
    </dgm:pt>
    <dgm:pt modelId="{1E9BA0DF-5708-40EA-92F0-6F1E336EB404}" type="pres">
      <dgm:prSet presAssocID="{A8EED29A-0158-45DC-B9B6-A9DF1C150BDC}" presName="FourNodes_1_text" presStyleLbl="node1" presStyleIdx="3" presStyleCnt="4">
        <dgm:presLayoutVars>
          <dgm:bulletEnabled val="1"/>
        </dgm:presLayoutVars>
      </dgm:prSet>
      <dgm:spPr/>
    </dgm:pt>
    <dgm:pt modelId="{08E5C5B9-F438-4A9C-9163-DFFE5A325A9C}" type="pres">
      <dgm:prSet presAssocID="{A8EED29A-0158-45DC-B9B6-A9DF1C150BDC}" presName="FourNodes_2_text" presStyleLbl="node1" presStyleIdx="3" presStyleCnt="4">
        <dgm:presLayoutVars>
          <dgm:bulletEnabled val="1"/>
        </dgm:presLayoutVars>
      </dgm:prSet>
      <dgm:spPr/>
    </dgm:pt>
    <dgm:pt modelId="{59511894-020C-400C-8241-656055AD09CE}" type="pres">
      <dgm:prSet presAssocID="{A8EED29A-0158-45DC-B9B6-A9DF1C150BDC}" presName="FourNodes_3_text" presStyleLbl="node1" presStyleIdx="3" presStyleCnt="4">
        <dgm:presLayoutVars>
          <dgm:bulletEnabled val="1"/>
        </dgm:presLayoutVars>
      </dgm:prSet>
      <dgm:spPr/>
    </dgm:pt>
    <dgm:pt modelId="{3079B6ED-D198-48F7-BB15-B2B3E52D1723}" type="pres">
      <dgm:prSet presAssocID="{A8EED29A-0158-45DC-B9B6-A9DF1C150BDC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07866300-1B9C-4EAE-9487-0F19219FEE42}" srcId="{A8EED29A-0158-45DC-B9B6-A9DF1C150BDC}" destId="{C56D43CB-B48C-4F1B-97E1-328C1E57056F}" srcOrd="3" destOrd="0" parTransId="{524D17CD-3CB9-4521-AE0D-477B4EEFCD3C}" sibTransId="{8854E58C-280A-4071-B5D2-6302CCCE325A}"/>
    <dgm:cxn modelId="{6ACF7D20-9BEB-4B3F-8738-BE4D958BF685}" type="presOf" srcId="{222F2EC7-2900-4C79-97D0-CE7F55938299}" destId="{209FD0C8-223B-4EE0-A1C2-8C982F15AEDD}" srcOrd="0" destOrd="0" presId="urn:microsoft.com/office/officeart/2005/8/layout/vProcess5"/>
    <dgm:cxn modelId="{DC83D220-7EA8-4928-B515-D4EB2951E2D3}" srcId="{A8EED29A-0158-45DC-B9B6-A9DF1C150BDC}" destId="{F4DAEEBB-D5B6-4569-AF26-AE6DACFEBF27}" srcOrd="0" destOrd="0" parTransId="{4868C57C-BA85-49A0-A630-E76A9D20096F}" sibTransId="{864CD824-AA4B-45A1-A329-2B88B776C03C}"/>
    <dgm:cxn modelId="{472AE128-3B53-428F-8AE7-B2F04C930D0A}" type="presOf" srcId="{C56D43CB-B48C-4F1B-97E1-328C1E57056F}" destId="{3079B6ED-D198-48F7-BB15-B2B3E52D1723}" srcOrd="1" destOrd="0" presId="urn:microsoft.com/office/officeart/2005/8/layout/vProcess5"/>
    <dgm:cxn modelId="{2413E941-5783-4F98-BA31-A85E9E99692B}" type="presOf" srcId="{4B717003-3EB8-4E6B-81E0-BE846D3122E6}" destId="{59511894-020C-400C-8241-656055AD09CE}" srcOrd="1" destOrd="0" presId="urn:microsoft.com/office/officeart/2005/8/layout/vProcess5"/>
    <dgm:cxn modelId="{7B7F2663-A2E2-4B13-BA34-4F5DAF62ADF5}" type="presOf" srcId="{F0848D05-A7DE-448E-924E-B50AF6F3FFFE}" destId="{78D02925-BF14-419C-A483-4426407019CE}" srcOrd="0" destOrd="0" presId="urn:microsoft.com/office/officeart/2005/8/layout/vProcess5"/>
    <dgm:cxn modelId="{A36D7C69-9C4D-4E31-B888-AFF77BBAA86D}" type="presOf" srcId="{D1B2C911-BA48-4995-A821-4FDCAF3F0C26}" destId="{D13E669F-F839-4F92-B11A-AB47DB2BDE4A}" srcOrd="0" destOrd="0" presId="urn:microsoft.com/office/officeart/2005/8/layout/vProcess5"/>
    <dgm:cxn modelId="{440C3C86-49F7-4C3D-9FDF-E1EDED66089F}" type="presOf" srcId="{4B717003-3EB8-4E6B-81E0-BE846D3122E6}" destId="{AB2EB8AE-114C-4017-AAB9-0F536CF777A7}" srcOrd="0" destOrd="0" presId="urn:microsoft.com/office/officeart/2005/8/layout/vProcess5"/>
    <dgm:cxn modelId="{71804D9D-8E41-4165-991B-2EABC5311843}" srcId="{A8EED29A-0158-45DC-B9B6-A9DF1C150BDC}" destId="{4B717003-3EB8-4E6B-81E0-BE846D3122E6}" srcOrd="2" destOrd="0" parTransId="{D6387DC2-019E-44CD-849D-ADCFBB788C00}" sibTransId="{F0848D05-A7DE-448E-924E-B50AF6F3FFFE}"/>
    <dgm:cxn modelId="{367D8BA2-3D80-4566-9434-F5A7324661CD}" type="presOf" srcId="{C56D43CB-B48C-4F1B-97E1-328C1E57056F}" destId="{C4F55464-59CA-421D-AFBD-38831F5A7C10}" srcOrd="0" destOrd="0" presId="urn:microsoft.com/office/officeart/2005/8/layout/vProcess5"/>
    <dgm:cxn modelId="{104169AC-E9F8-442A-BF2A-23DA47E790C6}" type="presOf" srcId="{D1B2C911-BA48-4995-A821-4FDCAF3F0C26}" destId="{08E5C5B9-F438-4A9C-9163-DFFE5A325A9C}" srcOrd="1" destOrd="0" presId="urn:microsoft.com/office/officeart/2005/8/layout/vProcess5"/>
    <dgm:cxn modelId="{6AE6BAB3-7D39-4CFD-9582-9EB2246290D6}" type="presOf" srcId="{F4DAEEBB-D5B6-4569-AF26-AE6DACFEBF27}" destId="{EB8DBE47-FA2D-43EE-9C19-C57F9269C446}" srcOrd="0" destOrd="0" presId="urn:microsoft.com/office/officeart/2005/8/layout/vProcess5"/>
    <dgm:cxn modelId="{C10FCEB7-E063-48AE-8C23-D9D916FD8404}" type="presOf" srcId="{864CD824-AA4B-45A1-A329-2B88B776C03C}" destId="{9C08A110-0420-4F54-AE4B-3C45C5CACF51}" srcOrd="0" destOrd="0" presId="urn:microsoft.com/office/officeart/2005/8/layout/vProcess5"/>
    <dgm:cxn modelId="{12A717D3-AB76-40E6-B2E2-A6205DCD52EF}" srcId="{A8EED29A-0158-45DC-B9B6-A9DF1C150BDC}" destId="{D1B2C911-BA48-4995-A821-4FDCAF3F0C26}" srcOrd="1" destOrd="0" parTransId="{5CFFC6D9-6A8F-4350-8095-2CF21920A843}" sibTransId="{222F2EC7-2900-4C79-97D0-CE7F55938299}"/>
    <dgm:cxn modelId="{F45704DD-DD48-472D-A6BC-A208471EEC63}" type="presOf" srcId="{A8EED29A-0158-45DC-B9B6-A9DF1C150BDC}" destId="{19D37AF1-96BF-4786-B0A0-CE856ADA365F}" srcOrd="0" destOrd="0" presId="urn:microsoft.com/office/officeart/2005/8/layout/vProcess5"/>
    <dgm:cxn modelId="{386617E5-2ABB-4597-AF6A-C7CE7B600574}" type="presOf" srcId="{F4DAEEBB-D5B6-4569-AF26-AE6DACFEBF27}" destId="{1E9BA0DF-5708-40EA-92F0-6F1E336EB404}" srcOrd="1" destOrd="0" presId="urn:microsoft.com/office/officeart/2005/8/layout/vProcess5"/>
    <dgm:cxn modelId="{353CDF67-B46A-4CFA-9E97-80AC427EA3BE}" type="presParOf" srcId="{19D37AF1-96BF-4786-B0A0-CE856ADA365F}" destId="{B005990E-FE23-49D1-9548-CF95B2000E5F}" srcOrd="0" destOrd="0" presId="urn:microsoft.com/office/officeart/2005/8/layout/vProcess5"/>
    <dgm:cxn modelId="{82DD6231-18FB-403E-ABC3-365BAAAE12DA}" type="presParOf" srcId="{19D37AF1-96BF-4786-B0A0-CE856ADA365F}" destId="{EB8DBE47-FA2D-43EE-9C19-C57F9269C446}" srcOrd="1" destOrd="0" presId="urn:microsoft.com/office/officeart/2005/8/layout/vProcess5"/>
    <dgm:cxn modelId="{09AAC6F7-CE03-41C9-A20C-5AD5145C4842}" type="presParOf" srcId="{19D37AF1-96BF-4786-B0A0-CE856ADA365F}" destId="{D13E669F-F839-4F92-B11A-AB47DB2BDE4A}" srcOrd="2" destOrd="0" presId="urn:microsoft.com/office/officeart/2005/8/layout/vProcess5"/>
    <dgm:cxn modelId="{504CAB26-9E9F-4127-A09E-94E1B860287B}" type="presParOf" srcId="{19D37AF1-96BF-4786-B0A0-CE856ADA365F}" destId="{AB2EB8AE-114C-4017-AAB9-0F536CF777A7}" srcOrd="3" destOrd="0" presId="urn:microsoft.com/office/officeart/2005/8/layout/vProcess5"/>
    <dgm:cxn modelId="{B0F66234-5156-4925-A33E-03CE6E39395B}" type="presParOf" srcId="{19D37AF1-96BF-4786-B0A0-CE856ADA365F}" destId="{C4F55464-59CA-421D-AFBD-38831F5A7C10}" srcOrd="4" destOrd="0" presId="urn:microsoft.com/office/officeart/2005/8/layout/vProcess5"/>
    <dgm:cxn modelId="{57431253-743D-433E-B2C1-5F8DD4AB300A}" type="presParOf" srcId="{19D37AF1-96BF-4786-B0A0-CE856ADA365F}" destId="{9C08A110-0420-4F54-AE4B-3C45C5CACF51}" srcOrd="5" destOrd="0" presId="urn:microsoft.com/office/officeart/2005/8/layout/vProcess5"/>
    <dgm:cxn modelId="{14D3D179-9926-406D-8BBE-14B429878BA6}" type="presParOf" srcId="{19D37AF1-96BF-4786-B0A0-CE856ADA365F}" destId="{209FD0C8-223B-4EE0-A1C2-8C982F15AEDD}" srcOrd="6" destOrd="0" presId="urn:microsoft.com/office/officeart/2005/8/layout/vProcess5"/>
    <dgm:cxn modelId="{214FB2FD-299C-4F59-AC0B-3441F3689EED}" type="presParOf" srcId="{19D37AF1-96BF-4786-B0A0-CE856ADA365F}" destId="{78D02925-BF14-419C-A483-4426407019CE}" srcOrd="7" destOrd="0" presId="urn:microsoft.com/office/officeart/2005/8/layout/vProcess5"/>
    <dgm:cxn modelId="{12D94E9A-FCD5-4F67-9FCD-792370DE471E}" type="presParOf" srcId="{19D37AF1-96BF-4786-B0A0-CE856ADA365F}" destId="{1E9BA0DF-5708-40EA-92F0-6F1E336EB404}" srcOrd="8" destOrd="0" presId="urn:microsoft.com/office/officeart/2005/8/layout/vProcess5"/>
    <dgm:cxn modelId="{4C848827-D47E-40FD-BEDC-EC96E53CB5A2}" type="presParOf" srcId="{19D37AF1-96BF-4786-B0A0-CE856ADA365F}" destId="{08E5C5B9-F438-4A9C-9163-DFFE5A325A9C}" srcOrd="9" destOrd="0" presId="urn:microsoft.com/office/officeart/2005/8/layout/vProcess5"/>
    <dgm:cxn modelId="{F77D6881-25BE-42A5-9B04-BC8EAA6774A2}" type="presParOf" srcId="{19D37AF1-96BF-4786-B0A0-CE856ADA365F}" destId="{59511894-020C-400C-8241-656055AD09CE}" srcOrd="10" destOrd="0" presId="urn:microsoft.com/office/officeart/2005/8/layout/vProcess5"/>
    <dgm:cxn modelId="{3F97F667-D868-451F-9C87-20822FFAF453}" type="presParOf" srcId="{19D37AF1-96BF-4786-B0A0-CE856ADA365F}" destId="{3079B6ED-D198-48F7-BB15-B2B3E52D1723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AC9A8A7-1D03-42F0-AF1F-4AF5FBBC937C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CA877EC8-BA01-4506-B2F3-7B7EB082D281}">
      <dgm:prSet/>
      <dgm:spPr/>
      <dgm:t>
        <a:bodyPr/>
        <a:lstStyle/>
        <a:p>
          <a:r>
            <a:rPr lang="en-US"/>
            <a:t>Development does not guarantee promotion.</a:t>
          </a:r>
        </a:p>
      </dgm:t>
    </dgm:pt>
    <dgm:pt modelId="{4F12C22E-B001-47F9-A0F5-6F48B349A5C1}" type="parTrans" cxnId="{97678036-C76E-45E1-B2CD-3AC37324D772}">
      <dgm:prSet/>
      <dgm:spPr/>
      <dgm:t>
        <a:bodyPr/>
        <a:lstStyle/>
        <a:p>
          <a:endParaRPr lang="en-US"/>
        </a:p>
      </dgm:t>
    </dgm:pt>
    <dgm:pt modelId="{179AE256-FF85-4B6B-965A-A98870F10313}" type="sibTrans" cxnId="{97678036-C76E-45E1-B2CD-3AC37324D772}">
      <dgm:prSet/>
      <dgm:spPr/>
      <dgm:t>
        <a:bodyPr/>
        <a:lstStyle/>
        <a:p>
          <a:endParaRPr lang="en-US"/>
        </a:p>
      </dgm:t>
    </dgm:pt>
    <dgm:pt modelId="{50168E2A-62F3-4FF2-9A12-2884356D8EFF}">
      <dgm:prSet/>
      <dgm:spPr/>
      <dgm:t>
        <a:bodyPr/>
        <a:lstStyle/>
        <a:p>
          <a:r>
            <a:rPr lang="en-US"/>
            <a:t>A career conversation is not a promise of a future title, pay increase, or opening.</a:t>
          </a:r>
        </a:p>
      </dgm:t>
    </dgm:pt>
    <dgm:pt modelId="{BCD6FF6A-F8AF-4165-8DA6-BC9895DE9E33}" type="parTrans" cxnId="{1D1CB797-108F-4CFA-9175-D6CD14A309EF}">
      <dgm:prSet/>
      <dgm:spPr/>
      <dgm:t>
        <a:bodyPr/>
        <a:lstStyle/>
        <a:p>
          <a:endParaRPr lang="en-US"/>
        </a:p>
      </dgm:t>
    </dgm:pt>
    <dgm:pt modelId="{A39F6E17-EEB7-48F1-8617-A92A2722F95E}" type="sibTrans" cxnId="{1D1CB797-108F-4CFA-9175-D6CD14A309EF}">
      <dgm:prSet/>
      <dgm:spPr/>
      <dgm:t>
        <a:bodyPr/>
        <a:lstStyle/>
        <a:p>
          <a:endParaRPr lang="en-US"/>
        </a:p>
      </dgm:t>
    </dgm:pt>
    <dgm:pt modelId="{D8097C57-DED3-4F57-8F3B-6C53F0FBA7D0}">
      <dgm:prSet/>
      <dgm:spPr/>
      <dgm:t>
        <a:bodyPr/>
        <a:lstStyle/>
        <a:p>
          <a:r>
            <a:rPr lang="en-US"/>
            <a:t>Be clear about what you can commit to: coaching, exposure, feedback, projects, training, or consideration when opportunities arise.</a:t>
          </a:r>
        </a:p>
      </dgm:t>
    </dgm:pt>
    <dgm:pt modelId="{D9B7FF03-567A-4AAA-BE2E-114D92F3721B}" type="parTrans" cxnId="{0A824E9A-0CA3-4607-898F-C4E60F589976}">
      <dgm:prSet/>
      <dgm:spPr/>
      <dgm:t>
        <a:bodyPr/>
        <a:lstStyle/>
        <a:p>
          <a:endParaRPr lang="en-US"/>
        </a:p>
      </dgm:t>
    </dgm:pt>
    <dgm:pt modelId="{742A3EE2-B2D3-490F-9876-5D96FE95817A}" type="sibTrans" cxnId="{0A824E9A-0CA3-4607-898F-C4E60F589976}">
      <dgm:prSet/>
      <dgm:spPr/>
      <dgm:t>
        <a:bodyPr/>
        <a:lstStyle/>
        <a:p>
          <a:endParaRPr lang="en-US"/>
        </a:p>
      </dgm:t>
    </dgm:pt>
    <dgm:pt modelId="{3EBE68CF-E6E9-4676-B2C5-84B3A1AFABEC}">
      <dgm:prSet/>
      <dgm:spPr/>
      <dgm:t>
        <a:bodyPr/>
        <a:lstStyle/>
        <a:p>
          <a:r>
            <a:rPr lang="en-US"/>
            <a:t>Transparency builds trust better than false optimism.</a:t>
          </a:r>
        </a:p>
      </dgm:t>
    </dgm:pt>
    <dgm:pt modelId="{735E5B0F-2333-44D0-9427-14C4BC129D52}" type="parTrans" cxnId="{0883696C-E10D-4539-A0E1-DC01957D6916}">
      <dgm:prSet/>
      <dgm:spPr/>
      <dgm:t>
        <a:bodyPr/>
        <a:lstStyle/>
        <a:p>
          <a:endParaRPr lang="en-US"/>
        </a:p>
      </dgm:t>
    </dgm:pt>
    <dgm:pt modelId="{E1BC766B-6975-4919-A86D-489D43CC2D1B}" type="sibTrans" cxnId="{0883696C-E10D-4539-A0E1-DC01957D6916}">
      <dgm:prSet/>
      <dgm:spPr/>
      <dgm:t>
        <a:bodyPr/>
        <a:lstStyle/>
        <a:p>
          <a:endParaRPr lang="en-US"/>
        </a:p>
      </dgm:t>
    </dgm:pt>
    <dgm:pt modelId="{F54CCD57-796D-4C3E-A45E-D696EA37B001}" type="pres">
      <dgm:prSet presAssocID="{DAC9A8A7-1D03-42F0-AF1F-4AF5FBBC937C}" presName="root" presStyleCnt="0">
        <dgm:presLayoutVars>
          <dgm:dir/>
          <dgm:resizeHandles val="exact"/>
        </dgm:presLayoutVars>
      </dgm:prSet>
      <dgm:spPr/>
    </dgm:pt>
    <dgm:pt modelId="{D5FA9D9A-3F7D-451D-B8BB-4EE48EBE3375}" type="pres">
      <dgm:prSet presAssocID="{CA877EC8-BA01-4506-B2F3-7B7EB082D281}" presName="compNode" presStyleCnt="0"/>
      <dgm:spPr/>
    </dgm:pt>
    <dgm:pt modelId="{58D8169C-A9E4-4554-8DE0-51F9742254FB}" type="pres">
      <dgm:prSet presAssocID="{CA877EC8-BA01-4506-B2F3-7B7EB082D281}" presName="bgRect" presStyleLbl="bgShp" presStyleIdx="0" presStyleCnt="4"/>
      <dgm:spPr/>
    </dgm:pt>
    <dgm:pt modelId="{296E1DAE-C51D-473C-86B9-616F94C9AC52}" type="pres">
      <dgm:prSet presAssocID="{CA877EC8-BA01-4506-B2F3-7B7EB082D281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re"/>
        </a:ext>
      </dgm:extLst>
    </dgm:pt>
    <dgm:pt modelId="{BBA62B89-88C7-4723-BB90-57EEB4395276}" type="pres">
      <dgm:prSet presAssocID="{CA877EC8-BA01-4506-B2F3-7B7EB082D281}" presName="spaceRect" presStyleCnt="0"/>
      <dgm:spPr/>
    </dgm:pt>
    <dgm:pt modelId="{7C1EF806-BA3B-4EB1-BA51-DC75C8F13F65}" type="pres">
      <dgm:prSet presAssocID="{CA877EC8-BA01-4506-B2F3-7B7EB082D281}" presName="parTx" presStyleLbl="revTx" presStyleIdx="0" presStyleCnt="4">
        <dgm:presLayoutVars>
          <dgm:chMax val="0"/>
          <dgm:chPref val="0"/>
        </dgm:presLayoutVars>
      </dgm:prSet>
      <dgm:spPr/>
    </dgm:pt>
    <dgm:pt modelId="{255C7E04-2636-4D50-A393-0856A7F9E573}" type="pres">
      <dgm:prSet presAssocID="{179AE256-FF85-4B6B-965A-A98870F10313}" presName="sibTrans" presStyleCnt="0"/>
      <dgm:spPr/>
    </dgm:pt>
    <dgm:pt modelId="{60E6B334-3715-494B-A5E9-5A269640F945}" type="pres">
      <dgm:prSet presAssocID="{50168E2A-62F3-4FF2-9A12-2884356D8EFF}" presName="compNode" presStyleCnt="0"/>
      <dgm:spPr/>
    </dgm:pt>
    <dgm:pt modelId="{8DDA9114-93D8-439E-9C6D-9920EAB5A433}" type="pres">
      <dgm:prSet presAssocID="{50168E2A-62F3-4FF2-9A12-2884356D8EFF}" presName="bgRect" presStyleLbl="bgShp" presStyleIdx="1" presStyleCnt="4"/>
      <dgm:spPr/>
    </dgm:pt>
    <dgm:pt modelId="{1ECC0790-35F9-4BA4-86AA-D5C589C46990}" type="pres">
      <dgm:prSet presAssocID="{50168E2A-62F3-4FF2-9A12-2884356D8EFF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35235B20-422E-4826-9FBB-E77CE681D10D}" type="pres">
      <dgm:prSet presAssocID="{50168E2A-62F3-4FF2-9A12-2884356D8EFF}" presName="spaceRect" presStyleCnt="0"/>
      <dgm:spPr/>
    </dgm:pt>
    <dgm:pt modelId="{72CA7416-3286-457C-A881-5429543C1494}" type="pres">
      <dgm:prSet presAssocID="{50168E2A-62F3-4FF2-9A12-2884356D8EFF}" presName="parTx" presStyleLbl="revTx" presStyleIdx="1" presStyleCnt="4">
        <dgm:presLayoutVars>
          <dgm:chMax val="0"/>
          <dgm:chPref val="0"/>
        </dgm:presLayoutVars>
      </dgm:prSet>
      <dgm:spPr/>
    </dgm:pt>
    <dgm:pt modelId="{9E0E4AF3-1387-4C40-B9D3-4E2F19BDF484}" type="pres">
      <dgm:prSet presAssocID="{A39F6E17-EEB7-48F1-8617-A92A2722F95E}" presName="sibTrans" presStyleCnt="0"/>
      <dgm:spPr/>
    </dgm:pt>
    <dgm:pt modelId="{16848D83-7313-4749-BEE3-11ABCE2CBA94}" type="pres">
      <dgm:prSet presAssocID="{D8097C57-DED3-4F57-8F3B-6C53F0FBA7D0}" presName="compNode" presStyleCnt="0"/>
      <dgm:spPr/>
    </dgm:pt>
    <dgm:pt modelId="{D2F03D6B-6E75-4633-8B0F-2EE865A3E7DE}" type="pres">
      <dgm:prSet presAssocID="{D8097C57-DED3-4F57-8F3B-6C53F0FBA7D0}" presName="bgRect" presStyleLbl="bgShp" presStyleIdx="2" presStyleCnt="4"/>
      <dgm:spPr/>
    </dgm:pt>
    <dgm:pt modelId="{5776FDCD-CA1F-43AF-A851-BB65888B87F9}" type="pres">
      <dgm:prSet presAssocID="{D8097C57-DED3-4F57-8F3B-6C53F0FBA7D0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ybook"/>
        </a:ext>
      </dgm:extLst>
    </dgm:pt>
    <dgm:pt modelId="{89A44D9C-BE4C-45B1-8E42-F849D4844D79}" type="pres">
      <dgm:prSet presAssocID="{D8097C57-DED3-4F57-8F3B-6C53F0FBA7D0}" presName="spaceRect" presStyleCnt="0"/>
      <dgm:spPr/>
    </dgm:pt>
    <dgm:pt modelId="{3D97D5DA-620C-4483-A964-4160339F90DD}" type="pres">
      <dgm:prSet presAssocID="{D8097C57-DED3-4F57-8F3B-6C53F0FBA7D0}" presName="parTx" presStyleLbl="revTx" presStyleIdx="2" presStyleCnt="4">
        <dgm:presLayoutVars>
          <dgm:chMax val="0"/>
          <dgm:chPref val="0"/>
        </dgm:presLayoutVars>
      </dgm:prSet>
      <dgm:spPr/>
    </dgm:pt>
    <dgm:pt modelId="{049424DB-BD1D-47E1-A452-4FC122BA854C}" type="pres">
      <dgm:prSet presAssocID="{742A3EE2-B2D3-490F-9876-5D96FE95817A}" presName="sibTrans" presStyleCnt="0"/>
      <dgm:spPr/>
    </dgm:pt>
    <dgm:pt modelId="{69CCCDA1-A3B7-4AC3-B1FB-C44973E1FD96}" type="pres">
      <dgm:prSet presAssocID="{3EBE68CF-E6E9-4676-B2C5-84B3A1AFABEC}" presName="compNode" presStyleCnt="0"/>
      <dgm:spPr/>
    </dgm:pt>
    <dgm:pt modelId="{A4D0C013-AA87-49BD-BA0F-652D8AF598DE}" type="pres">
      <dgm:prSet presAssocID="{3EBE68CF-E6E9-4676-B2C5-84B3A1AFABEC}" presName="bgRect" presStyleLbl="bgShp" presStyleIdx="3" presStyleCnt="4"/>
      <dgm:spPr/>
    </dgm:pt>
    <dgm:pt modelId="{A04DE76F-A51F-4FDA-A6BF-3E53790F99A1}" type="pres">
      <dgm:prSet presAssocID="{3EBE68CF-E6E9-4676-B2C5-84B3A1AFABEC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6CC0B24C-FA90-408B-9384-5DC7FCEE8783}" type="pres">
      <dgm:prSet presAssocID="{3EBE68CF-E6E9-4676-B2C5-84B3A1AFABEC}" presName="spaceRect" presStyleCnt="0"/>
      <dgm:spPr/>
    </dgm:pt>
    <dgm:pt modelId="{DD700156-3F28-470B-8E29-E5A4B7DB16AD}" type="pres">
      <dgm:prSet presAssocID="{3EBE68CF-E6E9-4676-B2C5-84B3A1AFABEC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D7C62719-3779-41FB-8DBA-CEBD90333FAC}" type="presOf" srcId="{D8097C57-DED3-4F57-8F3B-6C53F0FBA7D0}" destId="{3D97D5DA-620C-4483-A964-4160339F90DD}" srcOrd="0" destOrd="0" presId="urn:microsoft.com/office/officeart/2018/2/layout/IconVerticalSolidList"/>
    <dgm:cxn modelId="{97678036-C76E-45E1-B2CD-3AC37324D772}" srcId="{DAC9A8A7-1D03-42F0-AF1F-4AF5FBBC937C}" destId="{CA877EC8-BA01-4506-B2F3-7B7EB082D281}" srcOrd="0" destOrd="0" parTransId="{4F12C22E-B001-47F9-A0F5-6F48B349A5C1}" sibTransId="{179AE256-FF85-4B6B-965A-A98870F10313}"/>
    <dgm:cxn modelId="{896C1B3C-93C0-4268-9A8B-39055B8F4EFA}" type="presOf" srcId="{50168E2A-62F3-4FF2-9A12-2884356D8EFF}" destId="{72CA7416-3286-457C-A881-5429543C1494}" srcOrd="0" destOrd="0" presId="urn:microsoft.com/office/officeart/2018/2/layout/IconVerticalSolidList"/>
    <dgm:cxn modelId="{0883696C-E10D-4539-A0E1-DC01957D6916}" srcId="{DAC9A8A7-1D03-42F0-AF1F-4AF5FBBC937C}" destId="{3EBE68CF-E6E9-4676-B2C5-84B3A1AFABEC}" srcOrd="3" destOrd="0" parTransId="{735E5B0F-2333-44D0-9427-14C4BC129D52}" sibTransId="{E1BC766B-6975-4919-A86D-489D43CC2D1B}"/>
    <dgm:cxn modelId="{8F62C38E-8B0F-42B4-8DCC-5F54D1748B7E}" type="presOf" srcId="{3EBE68CF-E6E9-4676-B2C5-84B3A1AFABEC}" destId="{DD700156-3F28-470B-8E29-E5A4B7DB16AD}" srcOrd="0" destOrd="0" presId="urn:microsoft.com/office/officeart/2018/2/layout/IconVerticalSolidList"/>
    <dgm:cxn modelId="{8C91B993-D210-473E-B6FB-2F2C093E115D}" type="presOf" srcId="{CA877EC8-BA01-4506-B2F3-7B7EB082D281}" destId="{7C1EF806-BA3B-4EB1-BA51-DC75C8F13F65}" srcOrd="0" destOrd="0" presId="urn:microsoft.com/office/officeart/2018/2/layout/IconVerticalSolidList"/>
    <dgm:cxn modelId="{1D1CB797-108F-4CFA-9175-D6CD14A309EF}" srcId="{DAC9A8A7-1D03-42F0-AF1F-4AF5FBBC937C}" destId="{50168E2A-62F3-4FF2-9A12-2884356D8EFF}" srcOrd="1" destOrd="0" parTransId="{BCD6FF6A-F8AF-4165-8DA6-BC9895DE9E33}" sibTransId="{A39F6E17-EEB7-48F1-8617-A92A2722F95E}"/>
    <dgm:cxn modelId="{0A824E9A-0CA3-4607-898F-C4E60F589976}" srcId="{DAC9A8A7-1D03-42F0-AF1F-4AF5FBBC937C}" destId="{D8097C57-DED3-4F57-8F3B-6C53F0FBA7D0}" srcOrd="2" destOrd="0" parTransId="{D9B7FF03-567A-4AAA-BE2E-114D92F3721B}" sibTransId="{742A3EE2-B2D3-490F-9876-5D96FE95817A}"/>
    <dgm:cxn modelId="{2DE9FCA7-1731-424A-A698-7509F828A20E}" type="presOf" srcId="{DAC9A8A7-1D03-42F0-AF1F-4AF5FBBC937C}" destId="{F54CCD57-796D-4C3E-A45E-D696EA37B001}" srcOrd="0" destOrd="0" presId="urn:microsoft.com/office/officeart/2018/2/layout/IconVerticalSolidList"/>
    <dgm:cxn modelId="{B829E6DD-85B9-44FB-9079-CC146A0C9BBC}" type="presParOf" srcId="{F54CCD57-796D-4C3E-A45E-D696EA37B001}" destId="{D5FA9D9A-3F7D-451D-B8BB-4EE48EBE3375}" srcOrd="0" destOrd="0" presId="urn:microsoft.com/office/officeart/2018/2/layout/IconVerticalSolidList"/>
    <dgm:cxn modelId="{9ABD6F8C-2A6B-4B6B-BBCB-459C36634D8F}" type="presParOf" srcId="{D5FA9D9A-3F7D-451D-B8BB-4EE48EBE3375}" destId="{58D8169C-A9E4-4554-8DE0-51F9742254FB}" srcOrd="0" destOrd="0" presId="urn:microsoft.com/office/officeart/2018/2/layout/IconVerticalSolidList"/>
    <dgm:cxn modelId="{E65C2184-3DAF-483F-984C-CD08BA585465}" type="presParOf" srcId="{D5FA9D9A-3F7D-451D-B8BB-4EE48EBE3375}" destId="{296E1DAE-C51D-473C-86B9-616F94C9AC52}" srcOrd="1" destOrd="0" presId="urn:microsoft.com/office/officeart/2018/2/layout/IconVerticalSolidList"/>
    <dgm:cxn modelId="{52DADCBB-2BF5-44C4-AD8D-38B10E03D6C5}" type="presParOf" srcId="{D5FA9D9A-3F7D-451D-B8BB-4EE48EBE3375}" destId="{BBA62B89-88C7-4723-BB90-57EEB4395276}" srcOrd="2" destOrd="0" presId="urn:microsoft.com/office/officeart/2018/2/layout/IconVerticalSolidList"/>
    <dgm:cxn modelId="{78F1C38C-419F-4A78-B099-9D014BA79913}" type="presParOf" srcId="{D5FA9D9A-3F7D-451D-B8BB-4EE48EBE3375}" destId="{7C1EF806-BA3B-4EB1-BA51-DC75C8F13F65}" srcOrd="3" destOrd="0" presId="urn:microsoft.com/office/officeart/2018/2/layout/IconVerticalSolidList"/>
    <dgm:cxn modelId="{EB846A7F-9DA5-4250-BAB4-2A8FD34A40F9}" type="presParOf" srcId="{F54CCD57-796D-4C3E-A45E-D696EA37B001}" destId="{255C7E04-2636-4D50-A393-0856A7F9E573}" srcOrd="1" destOrd="0" presId="urn:microsoft.com/office/officeart/2018/2/layout/IconVerticalSolidList"/>
    <dgm:cxn modelId="{AFFF160D-0E87-4E23-993C-32EA136AAA02}" type="presParOf" srcId="{F54CCD57-796D-4C3E-A45E-D696EA37B001}" destId="{60E6B334-3715-494B-A5E9-5A269640F945}" srcOrd="2" destOrd="0" presId="urn:microsoft.com/office/officeart/2018/2/layout/IconVerticalSolidList"/>
    <dgm:cxn modelId="{03EEA4AE-08D9-4FFF-B1C5-AC4DC4D6A03D}" type="presParOf" srcId="{60E6B334-3715-494B-A5E9-5A269640F945}" destId="{8DDA9114-93D8-439E-9C6D-9920EAB5A433}" srcOrd="0" destOrd="0" presId="urn:microsoft.com/office/officeart/2018/2/layout/IconVerticalSolidList"/>
    <dgm:cxn modelId="{8D1DA6C2-7B37-4B63-8D01-BB92BD3E63FB}" type="presParOf" srcId="{60E6B334-3715-494B-A5E9-5A269640F945}" destId="{1ECC0790-35F9-4BA4-86AA-D5C589C46990}" srcOrd="1" destOrd="0" presId="urn:microsoft.com/office/officeart/2018/2/layout/IconVerticalSolidList"/>
    <dgm:cxn modelId="{043DB08A-AAAD-4CC0-9C17-D4A3C2E717CB}" type="presParOf" srcId="{60E6B334-3715-494B-A5E9-5A269640F945}" destId="{35235B20-422E-4826-9FBB-E77CE681D10D}" srcOrd="2" destOrd="0" presId="urn:microsoft.com/office/officeart/2018/2/layout/IconVerticalSolidList"/>
    <dgm:cxn modelId="{E10D0997-AD40-4D63-8762-34CFF03C5B12}" type="presParOf" srcId="{60E6B334-3715-494B-A5E9-5A269640F945}" destId="{72CA7416-3286-457C-A881-5429543C1494}" srcOrd="3" destOrd="0" presId="urn:microsoft.com/office/officeart/2018/2/layout/IconVerticalSolidList"/>
    <dgm:cxn modelId="{0A4EBBC4-8DB6-4879-97BB-40F607E61A57}" type="presParOf" srcId="{F54CCD57-796D-4C3E-A45E-D696EA37B001}" destId="{9E0E4AF3-1387-4C40-B9D3-4E2F19BDF484}" srcOrd="3" destOrd="0" presId="urn:microsoft.com/office/officeart/2018/2/layout/IconVerticalSolidList"/>
    <dgm:cxn modelId="{37D6DD9E-5421-4630-AD20-F78D26E897DF}" type="presParOf" srcId="{F54CCD57-796D-4C3E-A45E-D696EA37B001}" destId="{16848D83-7313-4749-BEE3-11ABCE2CBA94}" srcOrd="4" destOrd="0" presId="urn:microsoft.com/office/officeart/2018/2/layout/IconVerticalSolidList"/>
    <dgm:cxn modelId="{52048AFE-A918-4F6B-9D86-20A18E2DF134}" type="presParOf" srcId="{16848D83-7313-4749-BEE3-11ABCE2CBA94}" destId="{D2F03D6B-6E75-4633-8B0F-2EE865A3E7DE}" srcOrd="0" destOrd="0" presId="urn:microsoft.com/office/officeart/2018/2/layout/IconVerticalSolidList"/>
    <dgm:cxn modelId="{E7AFE6FB-1390-4281-B67C-90468B261AB8}" type="presParOf" srcId="{16848D83-7313-4749-BEE3-11ABCE2CBA94}" destId="{5776FDCD-CA1F-43AF-A851-BB65888B87F9}" srcOrd="1" destOrd="0" presId="urn:microsoft.com/office/officeart/2018/2/layout/IconVerticalSolidList"/>
    <dgm:cxn modelId="{1C72E7EE-D920-43BF-A19C-FE5684A33BB9}" type="presParOf" srcId="{16848D83-7313-4749-BEE3-11ABCE2CBA94}" destId="{89A44D9C-BE4C-45B1-8E42-F849D4844D79}" srcOrd="2" destOrd="0" presId="urn:microsoft.com/office/officeart/2018/2/layout/IconVerticalSolidList"/>
    <dgm:cxn modelId="{F39471A9-D4AA-4A03-9A54-736D1C3E1FC5}" type="presParOf" srcId="{16848D83-7313-4749-BEE3-11ABCE2CBA94}" destId="{3D97D5DA-620C-4483-A964-4160339F90DD}" srcOrd="3" destOrd="0" presId="urn:microsoft.com/office/officeart/2018/2/layout/IconVerticalSolidList"/>
    <dgm:cxn modelId="{B7A042B1-93EB-461D-B533-84B9D57081E3}" type="presParOf" srcId="{F54CCD57-796D-4C3E-A45E-D696EA37B001}" destId="{049424DB-BD1D-47E1-A452-4FC122BA854C}" srcOrd="5" destOrd="0" presId="urn:microsoft.com/office/officeart/2018/2/layout/IconVerticalSolidList"/>
    <dgm:cxn modelId="{392FBDE0-9C93-4B6A-9121-8AB9AFAA3373}" type="presParOf" srcId="{F54CCD57-796D-4C3E-A45E-D696EA37B001}" destId="{69CCCDA1-A3B7-4AC3-B1FB-C44973E1FD96}" srcOrd="6" destOrd="0" presId="urn:microsoft.com/office/officeart/2018/2/layout/IconVerticalSolidList"/>
    <dgm:cxn modelId="{92F533E5-A3C7-4B21-B20D-2F272453748F}" type="presParOf" srcId="{69CCCDA1-A3B7-4AC3-B1FB-C44973E1FD96}" destId="{A4D0C013-AA87-49BD-BA0F-652D8AF598DE}" srcOrd="0" destOrd="0" presId="urn:microsoft.com/office/officeart/2018/2/layout/IconVerticalSolidList"/>
    <dgm:cxn modelId="{28C1376B-363D-4CEB-A246-04E960340EFC}" type="presParOf" srcId="{69CCCDA1-A3B7-4AC3-B1FB-C44973E1FD96}" destId="{A04DE76F-A51F-4FDA-A6BF-3E53790F99A1}" srcOrd="1" destOrd="0" presId="urn:microsoft.com/office/officeart/2018/2/layout/IconVerticalSolidList"/>
    <dgm:cxn modelId="{5AE3246E-8381-452F-A9BF-2C5BF79E600B}" type="presParOf" srcId="{69CCCDA1-A3B7-4AC3-B1FB-C44973E1FD96}" destId="{6CC0B24C-FA90-408B-9384-5DC7FCEE8783}" srcOrd="2" destOrd="0" presId="urn:microsoft.com/office/officeart/2018/2/layout/IconVerticalSolidList"/>
    <dgm:cxn modelId="{0633EB8E-916B-4D6A-AB5C-24AEAAA7B7CB}" type="presParOf" srcId="{69CCCDA1-A3B7-4AC3-B1FB-C44973E1FD96}" destId="{DD700156-3F28-470B-8E29-E5A4B7DB16A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A65AB8B8-F261-4B38-984B-6E74D43E8D96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9624FCB-3420-47CD-B95E-02A67975E5FD}">
      <dgm:prSet/>
      <dgm:spPr/>
      <dgm:t>
        <a:bodyPr/>
        <a:lstStyle/>
        <a:p>
          <a:r>
            <a:rPr lang="en-US"/>
            <a:t>G — Goal: What does the employee want to learn, improve, or work toward?</a:t>
          </a:r>
        </a:p>
      </dgm:t>
    </dgm:pt>
    <dgm:pt modelId="{E6158BE7-F35C-47C7-95E2-07C128F396C2}" type="parTrans" cxnId="{E4740DE1-C032-45CF-A17A-817A6BD4B413}">
      <dgm:prSet/>
      <dgm:spPr/>
      <dgm:t>
        <a:bodyPr/>
        <a:lstStyle/>
        <a:p>
          <a:endParaRPr lang="en-US"/>
        </a:p>
      </dgm:t>
    </dgm:pt>
    <dgm:pt modelId="{0244DA71-9170-4B27-AD81-01F5E29A1619}" type="sibTrans" cxnId="{E4740DE1-C032-45CF-A17A-817A6BD4B413}">
      <dgm:prSet/>
      <dgm:spPr/>
      <dgm:t>
        <a:bodyPr/>
        <a:lstStyle/>
        <a:p>
          <a:endParaRPr lang="en-US"/>
        </a:p>
      </dgm:t>
    </dgm:pt>
    <dgm:pt modelId="{A436BA2C-1F71-4B34-B668-FBB3786FC83B}">
      <dgm:prSet/>
      <dgm:spPr/>
      <dgm:t>
        <a:bodyPr/>
        <a:lstStyle/>
        <a:p>
          <a:r>
            <a:rPr lang="en-US"/>
            <a:t>R — Reality: Where are they today? What strengths and gaps exist?</a:t>
          </a:r>
        </a:p>
      </dgm:t>
    </dgm:pt>
    <dgm:pt modelId="{C6197F1F-FD6C-492C-9E80-393531B0C617}" type="parTrans" cxnId="{DA02A62C-5CBF-42B5-A928-F6B5055C3130}">
      <dgm:prSet/>
      <dgm:spPr/>
      <dgm:t>
        <a:bodyPr/>
        <a:lstStyle/>
        <a:p>
          <a:endParaRPr lang="en-US"/>
        </a:p>
      </dgm:t>
    </dgm:pt>
    <dgm:pt modelId="{4EC9F3B8-18BD-4C68-8764-DF7C2B4C3361}" type="sibTrans" cxnId="{DA02A62C-5CBF-42B5-A928-F6B5055C3130}">
      <dgm:prSet/>
      <dgm:spPr/>
      <dgm:t>
        <a:bodyPr/>
        <a:lstStyle/>
        <a:p>
          <a:endParaRPr lang="en-US"/>
        </a:p>
      </dgm:t>
    </dgm:pt>
    <dgm:pt modelId="{7A1F2120-2B0F-4911-A167-A175ADCBE039}">
      <dgm:prSet/>
      <dgm:spPr/>
      <dgm:t>
        <a:bodyPr/>
        <a:lstStyle/>
        <a:p>
          <a:r>
            <a:rPr lang="en-US"/>
            <a:t>O — Options: What experiences, assignments, training, or support could help?</a:t>
          </a:r>
        </a:p>
      </dgm:t>
    </dgm:pt>
    <dgm:pt modelId="{B0C57333-F1AD-4DBB-9F66-627373A63027}" type="parTrans" cxnId="{82060380-797B-4305-8856-64BB53E1847C}">
      <dgm:prSet/>
      <dgm:spPr/>
      <dgm:t>
        <a:bodyPr/>
        <a:lstStyle/>
        <a:p>
          <a:endParaRPr lang="en-US"/>
        </a:p>
      </dgm:t>
    </dgm:pt>
    <dgm:pt modelId="{39652783-F543-4454-9938-83E4DEA7744B}" type="sibTrans" cxnId="{82060380-797B-4305-8856-64BB53E1847C}">
      <dgm:prSet/>
      <dgm:spPr/>
      <dgm:t>
        <a:bodyPr/>
        <a:lstStyle/>
        <a:p>
          <a:endParaRPr lang="en-US"/>
        </a:p>
      </dgm:t>
    </dgm:pt>
    <dgm:pt modelId="{A3B467FC-5E5E-4769-9D09-76DA853C17C5}">
      <dgm:prSet/>
      <dgm:spPr/>
      <dgm:t>
        <a:bodyPr/>
        <a:lstStyle/>
        <a:p>
          <a:r>
            <a:rPr lang="en-US"/>
            <a:t>W — Way Forward: What specific action will happen next, by when, and who owns it?</a:t>
          </a:r>
        </a:p>
      </dgm:t>
    </dgm:pt>
    <dgm:pt modelId="{BE8C6B63-F8C5-4756-8A57-BA96C868A87B}" type="parTrans" cxnId="{5D95879C-BEC4-4BE9-AB8D-976B85D5E1EE}">
      <dgm:prSet/>
      <dgm:spPr/>
      <dgm:t>
        <a:bodyPr/>
        <a:lstStyle/>
        <a:p>
          <a:endParaRPr lang="en-US"/>
        </a:p>
      </dgm:t>
    </dgm:pt>
    <dgm:pt modelId="{0DFDD893-75FF-4EE3-843F-4844C0A36FF9}" type="sibTrans" cxnId="{5D95879C-BEC4-4BE9-AB8D-976B85D5E1EE}">
      <dgm:prSet/>
      <dgm:spPr/>
      <dgm:t>
        <a:bodyPr/>
        <a:lstStyle/>
        <a:p>
          <a:endParaRPr lang="en-US"/>
        </a:p>
      </dgm:t>
    </dgm:pt>
    <dgm:pt modelId="{C3329F98-9AC7-42DF-A571-70BCFB0DF0B3}" type="pres">
      <dgm:prSet presAssocID="{A65AB8B8-F261-4B38-984B-6E74D43E8D96}" presName="root" presStyleCnt="0">
        <dgm:presLayoutVars>
          <dgm:dir/>
          <dgm:resizeHandles val="exact"/>
        </dgm:presLayoutVars>
      </dgm:prSet>
      <dgm:spPr/>
    </dgm:pt>
    <dgm:pt modelId="{3F29D142-3486-4FC5-92FB-50A66A77DA28}" type="pres">
      <dgm:prSet presAssocID="{09624FCB-3420-47CD-B95E-02A67975E5FD}" presName="compNode" presStyleCnt="0"/>
      <dgm:spPr/>
    </dgm:pt>
    <dgm:pt modelId="{DDACE86B-C6A8-498F-A735-F2B5C29B52D9}" type="pres">
      <dgm:prSet presAssocID="{09624FCB-3420-47CD-B95E-02A67975E5FD}" presName="bgRect" presStyleLbl="bgShp" presStyleIdx="0" presStyleCnt="4"/>
      <dgm:spPr/>
    </dgm:pt>
    <dgm:pt modelId="{5F6D55D6-0876-466D-861C-34E3972A6D67}" type="pres">
      <dgm:prSet presAssocID="{09624FCB-3420-47CD-B95E-02A67975E5FD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rget"/>
        </a:ext>
      </dgm:extLst>
    </dgm:pt>
    <dgm:pt modelId="{80E4810D-8E25-40B2-8700-6D0AAFE92492}" type="pres">
      <dgm:prSet presAssocID="{09624FCB-3420-47CD-B95E-02A67975E5FD}" presName="spaceRect" presStyleCnt="0"/>
      <dgm:spPr/>
    </dgm:pt>
    <dgm:pt modelId="{50DEE531-0371-4F12-9997-0B0F65039387}" type="pres">
      <dgm:prSet presAssocID="{09624FCB-3420-47CD-B95E-02A67975E5FD}" presName="parTx" presStyleLbl="revTx" presStyleIdx="0" presStyleCnt="4">
        <dgm:presLayoutVars>
          <dgm:chMax val="0"/>
          <dgm:chPref val="0"/>
        </dgm:presLayoutVars>
      </dgm:prSet>
      <dgm:spPr/>
    </dgm:pt>
    <dgm:pt modelId="{76A640F4-B3B6-4207-B446-A58E1BC7EECB}" type="pres">
      <dgm:prSet presAssocID="{0244DA71-9170-4B27-AD81-01F5E29A1619}" presName="sibTrans" presStyleCnt="0"/>
      <dgm:spPr/>
    </dgm:pt>
    <dgm:pt modelId="{4099CAA9-D8F6-409C-B8D9-677ED9484F0E}" type="pres">
      <dgm:prSet presAssocID="{A436BA2C-1F71-4B34-B668-FBB3786FC83B}" presName="compNode" presStyleCnt="0"/>
      <dgm:spPr/>
    </dgm:pt>
    <dgm:pt modelId="{0C980BB3-7E24-420B-AFFD-448AFD6DAE08}" type="pres">
      <dgm:prSet presAssocID="{A436BA2C-1F71-4B34-B668-FBB3786FC83B}" presName="bgRect" presStyleLbl="bgShp" presStyleIdx="1" presStyleCnt="4"/>
      <dgm:spPr/>
    </dgm:pt>
    <dgm:pt modelId="{903CAF8E-DF39-41A1-B7DB-98C49617CF58}" type="pres">
      <dgm:prSet presAssocID="{A436BA2C-1F71-4B34-B668-FBB3786FC83B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F766365E-DA2B-4D40-A923-2CFB4B96E471}" type="pres">
      <dgm:prSet presAssocID="{A436BA2C-1F71-4B34-B668-FBB3786FC83B}" presName="spaceRect" presStyleCnt="0"/>
      <dgm:spPr/>
    </dgm:pt>
    <dgm:pt modelId="{BCAD8800-EE95-4978-BB72-9A2E5484AD1D}" type="pres">
      <dgm:prSet presAssocID="{A436BA2C-1F71-4B34-B668-FBB3786FC83B}" presName="parTx" presStyleLbl="revTx" presStyleIdx="1" presStyleCnt="4">
        <dgm:presLayoutVars>
          <dgm:chMax val="0"/>
          <dgm:chPref val="0"/>
        </dgm:presLayoutVars>
      </dgm:prSet>
      <dgm:spPr/>
    </dgm:pt>
    <dgm:pt modelId="{5FC8C7A9-E5F2-47B7-92DF-AFA1C81BF514}" type="pres">
      <dgm:prSet presAssocID="{4EC9F3B8-18BD-4C68-8764-DF7C2B4C3361}" presName="sibTrans" presStyleCnt="0"/>
      <dgm:spPr/>
    </dgm:pt>
    <dgm:pt modelId="{A7C2B3D5-F6AC-4953-B351-AB824DEDC6E3}" type="pres">
      <dgm:prSet presAssocID="{7A1F2120-2B0F-4911-A167-A175ADCBE039}" presName="compNode" presStyleCnt="0"/>
      <dgm:spPr/>
    </dgm:pt>
    <dgm:pt modelId="{17F1D95F-04BF-4BF9-9361-9D0E0CDEC9C4}" type="pres">
      <dgm:prSet presAssocID="{7A1F2120-2B0F-4911-A167-A175ADCBE039}" presName="bgRect" presStyleLbl="bgShp" presStyleIdx="2" presStyleCnt="4"/>
      <dgm:spPr/>
    </dgm:pt>
    <dgm:pt modelId="{8FDA9795-88E0-4CD7-B892-12FCF2B16035}" type="pres">
      <dgm:prSet presAssocID="{7A1F2120-2B0F-4911-A167-A175ADCBE039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urkey"/>
        </a:ext>
      </dgm:extLst>
    </dgm:pt>
    <dgm:pt modelId="{49ABDDB7-4848-4E34-8521-6417CF6800DD}" type="pres">
      <dgm:prSet presAssocID="{7A1F2120-2B0F-4911-A167-A175ADCBE039}" presName="spaceRect" presStyleCnt="0"/>
      <dgm:spPr/>
    </dgm:pt>
    <dgm:pt modelId="{FABFDE21-9C99-4C8B-8FEE-5FB4D8BFC5D5}" type="pres">
      <dgm:prSet presAssocID="{7A1F2120-2B0F-4911-A167-A175ADCBE039}" presName="parTx" presStyleLbl="revTx" presStyleIdx="2" presStyleCnt="4">
        <dgm:presLayoutVars>
          <dgm:chMax val="0"/>
          <dgm:chPref val="0"/>
        </dgm:presLayoutVars>
      </dgm:prSet>
      <dgm:spPr/>
    </dgm:pt>
    <dgm:pt modelId="{DB3B9D2C-84D1-40C0-B654-F3679C5F550F}" type="pres">
      <dgm:prSet presAssocID="{39652783-F543-4454-9938-83E4DEA7744B}" presName="sibTrans" presStyleCnt="0"/>
      <dgm:spPr/>
    </dgm:pt>
    <dgm:pt modelId="{1C138B42-6A39-43F9-A8A0-CE8B81B6C799}" type="pres">
      <dgm:prSet presAssocID="{A3B467FC-5E5E-4769-9D09-76DA853C17C5}" presName="compNode" presStyleCnt="0"/>
      <dgm:spPr/>
    </dgm:pt>
    <dgm:pt modelId="{71082785-2707-4262-AD45-18F6B8061EC2}" type="pres">
      <dgm:prSet presAssocID="{A3B467FC-5E5E-4769-9D09-76DA853C17C5}" presName="bgRect" presStyleLbl="bgShp" presStyleIdx="3" presStyleCnt="4"/>
      <dgm:spPr/>
    </dgm:pt>
    <dgm:pt modelId="{0ED724E7-EDDB-458C-94A9-F26A4083E074}" type="pres">
      <dgm:prSet presAssocID="{A3B467FC-5E5E-4769-9D09-76DA853C17C5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rrow Circle"/>
        </a:ext>
      </dgm:extLst>
    </dgm:pt>
    <dgm:pt modelId="{8DE1A962-741D-4910-BEAA-2C91A919EB5E}" type="pres">
      <dgm:prSet presAssocID="{A3B467FC-5E5E-4769-9D09-76DA853C17C5}" presName="spaceRect" presStyleCnt="0"/>
      <dgm:spPr/>
    </dgm:pt>
    <dgm:pt modelId="{9E722A45-C979-4513-B0F3-B7A25A9C47E6}" type="pres">
      <dgm:prSet presAssocID="{A3B467FC-5E5E-4769-9D09-76DA853C17C5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DA02A62C-5CBF-42B5-A928-F6B5055C3130}" srcId="{A65AB8B8-F261-4B38-984B-6E74D43E8D96}" destId="{A436BA2C-1F71-4B34-B668-FBB3786FC83B}" srcOrd="1" destOrd="0" parTransId="{C6197F1F-FD6C-492C-9E80-393531B0C617}" sibTransId="{4EC9F3B8-18BD-4C68-8764-DF7C2B4C3361}"/>
    <dgm:cxn modelId="{55CAE460-24AE-445F-B6BF-4D2E38FF9F56}" type="presOf" srcId="{09624FCB-3420-47CD-B95E-02A67975E5FD}" destId="{50DEE531-0371-4F12-9997-0B0F65039387}" srcOrd="0" destOrd="0" presId="urn:microsoft.com/office/officeart/2018/2/layout/IconVerticalSolidList"/>
    <dgm:cxn modelId="{82060380-797B-4305-8856-64BB53E1847C}" srcId="{A65AB8B8-F261-4B38-984B-6E74D43E8D96}" destId="{7A1F2120-2B0F-4911-A167-A175ADCBE039}" srcOrd="2" destOrd="0" parTransId="{B0C57333-F1AD-4DBB-9F66-627373A63027}" sibTransId="{39652783-F543-4454-9938-83E4DEA7744B}"/>
    <dgm:cxn modelId="{B42A289B-5F4D-40D6-A81B-424851F905B0}" type="presOf" srcId="{A436BA2C-1F71-4B34-B668-FBB3786FC83B}" destId="{BCAD8800-EE95-4978-BB72-9A2E5484AD1D}" srcOrd="0" destOrd="0" presId="urn:microsoft.com/office/officeart/2018/2/layout/IconVerticalSolidList"/>
    <dgm:cxn modelId="{5D95879C-BEC4-4BE9-AB8D-976B85D5E1EE}" srcId="{A65AB8B8-F261-4B38-984B-6E74D43E8D96}" destId="{A3B467FC-5E5E-4769-9D09-76DA853C17C5}" srcOrd="3" destOrd="0" parTransId="{BE8C6B63-F8C5-4756-8A57-BA96C868A87B}" sibTransId="{0DFDD893-75FF-4EE3-843F-4844C0A36FF9}"/>
    <dgm:cxn modelId="{9E0301C1-EBCE-4D0E-8471-268B18538E22}" type="presOf" srcId="{7A1F2120-2B0F-4911-A167-A175ADCBE039}" destId="{FABFDE21-9C99-4C8B-8FEE-5FB4D8BFC5D5}" srcOrd="0" destOrd="0" presId="urn:microsoft.com/office/officeart/2018/2/layout/IconVerticalSolidList"/>
    <dgm:cxn modelId="{0D190BCB-B206-46C5-97BA-73FB84D0F9D4}" type="presOf" srcId="{A65AB8B8-F261-4B38-984B-6E74D43E8D96}" destId="{C3329F98-9AC7-42DF-A571-70BCFB0DF0B3}" srcOrd="0" destOrd="0" presId="urn:microsoft.com/office/officeart/2018/2/layout/IconVerticalSolidList"/>
    <dgm:cxn modelId="{E4740DE1-C032-45CF-A17A-817A6BD4B413}" srcId="{A65AB8B8-F261-4B38-984B-6E74D43E8D96}" destId="{09624FCB-3420-47CD-B95E-02A67975E5FD}" srcOrd="0" destOrd="0" parTransId="{E6158BE7-F35C-47C7-95E2-07C128F396C2}" sibTransId="{0244DA71-9170-4B27-AD81-01F5E29A1619}"/>
    <dgm:cxn modelId="{471A5CE8-CD7D-40DC-9976-B2BD829D1150}" type="presOf" srcId="{A3B467FC-5E5E-4769-9D09-76DA853C17C5}" destId="{9E722A45-C979-4513-B0F3-B7A25A9C47E6}" srcOrd="0" destOrd="0" presId="urn:microsoft.com/office/officeart/2018/2/layout/IconVerticalSolidList"/>
    <dgm:cxn modelId="{6EA81489-A358-4301-A10E-777F27FE2A63}" type="presParOf" srcId="{C3329F98-9AC7-42DF-A571-70BCFB0DF0B3}" destId="{3F29D142-3486-4FC5-92FB-50A66A77DA28}" srcOrd="0" destOrd="0" presId="urn:microsoft.com/office/officeart/2018/2/layout/IconVerticalSolidList"/>
    <dgm:cxn modelId="{ABEC63B1-4375-46C0-AC0E-5ABF8B7124CD}" type="presParOf" srcId="{3F29D142-3486-4FC5-92FB-50A66A77DA28}" destId="{DDACE86B-C6A8-498F-A735-F2B5C29B52D9}" srcOrd="0" destOrd="0" presId="urn:microsoft.com/office/officeart/2018/2/layout/IconVerticalSolidList"/>
    <dgm:cxn modelId="{CB02EE8C-46E3-42AE-862D-D4C09EA546CE}" type="presParOf" srcId="{3F29D142-3486-4FC5-92FB-50A66A77DA28}" destId="{5F6D55D6-0876-466D-861C-34E3972A6D67}" srcOrd="1" destOrd="0" presId="urn:microsoft.com/office/officeart/2018/2/layout/IconVerticalSolidList"/>
    <dgm:cxn modelId="{AD6AC5C3-6DCF-47AB-B593-CC5E4C0DD340}" type="presParOf" srcId="{3F29D142-3486-4FC5-92FB-50A66A77DA28}" destId="{80E4810D-8E25-40B2-8700-6D0AAFE92492}" srcOrd="2" destOrd="0" presId="urn:microsoft.com/office/officeart/2018/2/layout/IconVerticalSolidList"/>
    <dgm:cxn modelId="{F5A2E1A8-9594-4979-B835-99B2AC1FA1FA}" type="presParOf" srcId="{3F29D142-3486-4FC5-92FB-50A66A77DA28}" destId="{50DEE531-0371-4F12-9997-0B0F65039387}" srcOrd="3" destOrd="0" presId="urn:microsoft.com/office/officeart/2018/2/layout/IconVerticalSolidList"/>
    <dgm:cxn modelId="{47229716-FCDF-449B-BB59-41C849F4D5F9}" type="presParOf" srcId="{C3329F98-9AC7-42DF-A571-70BCFB0DF0B3}" destId="{76A640F4-B3B6-4207-B446-A58E1BC7EECB}" srcOrd="1" destOrd="0" presId="urn:microsoft.com/office/officeart/2018/2/layout/IconVerticalSolidList"/>
    <dgm:cxn modelId="{6027B36B-833B-4C13-BBCE-7310597B0857}" type="presParOf" srcId="{C3329F98-9AC7-42DF-A571-70BCFB0DF0B3}" destId="{4099CAA9-D8F6-409C-B8D9-677ED9484F0E}" srcOrd="2" destOrd="0" presId="urn:microsoft.com/office/officeart/2018/2/layout/IconVerticalSolidList"/>
    <dgm:cxn modelId="{5B90F7FB-5E3C-478A-91F0-C8ECF51F32DC}" type="presParOf" srcId="{4099CAA9-D8F6-409C-B8D9-677ED9484F0E}" destId="{0C980BB3-7E24-420B-AFFD-448AFD6DAE08}" srcOrd="0" destOrd="0" presId="urn:microsoft.com/office/officeart/2018/2/layout/IconVerticalSolidList"/>
    <dgm:cxn modelId="{8A569A73-3172-4FAB-B24C-F2DBD5860E9B}" type="presParOf" srcId="{4099CAA9-D8F6-409C-B8D9-677ED9484F0E}" destId="{903CAF8E-DF39-41A1-B7DB-98C49617CF58}" srcOrd="1" destOrd="0" presId="urn:microsoft.com/office/officeart/2018/2/layout/IconVerticalSolidList"/>
    <dgm:cxn modelId="{19BD6C05-CA3F-4ADA-808A-788EEACF361A}" type="presParOf" srcId="{4099CAA9-D8F6-409C-B8D9-677ED9484F0E}" destId="{F766365E-DA2B-4D40-A923-2CFB4B96E471}" srcOrd="2" destOrd="0" presId="urn:microsoft.com/office/officeart/2018/2/layout/IconVerticalSolidList"/>
    <dgm:cxn modelId="{A4F9A90F-86CC-4C88-8D0D-FBCF176DAEBE}" type="presParOf" srcId="{4099CAA9-D8F6-409C-B8D9-677ED9484F0E}" destId="{BCAD8800-EE95-4978-BB72-9A2E5484AD1D}" srcOrd="3" destOrd="0" presId="urn:microsoft.com/office/officeart/2018/2/layout/IconVerticalSolidList"/>
    <dgm:cxn modelId="{6189E76C-C61B-4633-8230-065BEAF39402}" type="presParOf" srcId="{C3329F98-9AC7-42DF-A571-70BCFB0DF0B3}" destId="{5FC8C7A9-E5F2-47B7-92DF-AFA1C81BF514}" srcOrd="3" destOrd="0" presId="urn:microsoft.com/office/officeart/2018/2/layout/IconVerticalSolidList"/>
    <dgm:cxn modelId="{37BFB9B3-B6F8-4AD9-B748-C666F91A7B69}" type="presParOf" srcId="{C3329F98-9AC7-42DF-A571-70BCFB0DF0B3}" destId="{A7C2B3D5-F6AC-4953-B351-AB824DEDC6E3}" srcOrd="4" destOrd="0" presId="urn:microsoft.com/office/officeart/2018/2/layout/IconVerticalSolidList"/>
    <dgm:cxn modelId="{D80EF7B9-E34C-43AA-82F8-B17E4B5AF328}" type="presParOf" srcId="{A7C2B3D5-F6AC-4953-B351-AB824DEDC6E3}" destId="{17F1D95F-04BF-4BF9-9361-9D0E0CDEC9C4}" srcOrd="0" destOrd="0" presId="urn:microsoft.com/office/officeart/2018/2/layout/IconVerticalSolidList"/>
    <dgm:cxn modelId="{E2581A39-548F-429D-B229-3111D4469763}" type="presParOf" srcId="{A7C2B3D5-F6AC-4953-B351-AB824DEDC6E3}" destId="{8FDA9795-88E0-4CD7-B892-12FCF2B16035}" srcOrd="1" destOrd="0" presId="urn:microsoft.com/office/officeart/2018/2/layout/IconVerticalSolidList"/>
    <dgm:cxn modelId="{710EBDCD-0056-43BB-A128-3497D0D623F7}" type="presParOf" srcId="{A7C2B3D5-F6AC-4953-B351-AB824DEDC6E3}" destId="{49ABDDB7-4848-4E34-8521-6417CF6800DD}" srcOrd="2" destOrd="0" presId="urn:microsoft.com/office/officeart/2018/2/layout/IconVerticalSolidList"/>
    <dgm:cxn modelId="{37DF871B-87BD-4CF1-911D-E3983032034D}" type="presParOf" srcId="{A7C2B3D5-F6AC-4953-B351-AB824DEDC6E3}" destId="{FABFDE21-9C99-4C8B-8FEE-5FB4D8BFC5D5}" srcOrd="3" destOrd="0" presId="urn:microsoft.com/office/officeart/2018/2/layout/IconVerticalSolidList"/>
    <dgm:cxn modelId="{C49C6223-28CD-42F0-AECE-3497EE74962B}" type="presParOf" srcId="{C3329F98-9AC7-42DF-A571-70BCFB0DF0B3}" destId="{DB3B9D2C-84D1-40C0-B654-F3679C5F550F}" srcOrd="5" destOrd="0" presId="urn:microsoft.com/office/officeart/2018/2/layout/IconVerticalSolidList"/>
    <dgm:cxn modelId="{644A51D2-DBBA-4894-A69D-BCC4A7678B07}" type="presParOf" srcId="{C3329F98-9AC7-42DF-A571-70BCFB0DF0B3}" destId="{1C138B42-6A39-43F9-A8A0-CE8B81B6C799}" srcOrd="6" destOrd="0" presId="urn:microsoft.com/office/officeart/2018/2/layout/IconVerticalSolidList"/>
    <dgm:cxn modelId="{89F61603-C6B6-47A4-A9CC-097F3078B932}" type="presParOf" srcId="{1C138B42-6A39-43F9-A8A0-CE8B81B6C799}" destId="{71082785-2707-4262-AD45-18F6B8061EC2}" srcOrd="0" destOrd="0" presId="urn:microsoft.com/office/officeart/2018/2/layout/IconVerticalSolidList"/>
    <dgm:cxn modelId="{C3918E79-9DD6-45A4-B661-1F1A2FE2DDD0}" type="presParOf" srcId="{1C138B42-6A39-43F9-A8A0-CE8B81B6C799}" destId="{0ED724E7-EDDB-458C-94A9-F26A4083E074}" srcOrd="1" destOrd="0" presId="urn:microsoft.com/office/officeart/2018/2/layout/IconVerticalSolidList"/>
    <dgm:cxn modelId="{20C7E1A0-D73F-43C1-9D61-C1FB56CFA586}" type="presParOf" srcId="{1C138B42-6A39-43F9-A8A0-CE8B81B6C799}" destId="{8DE1A962-741D-4910-BEAA-2C91A919EB5E}" srcOrd="2" destOrd="0" presId="urn:microsoft.com/office/officeart/2018/2/layout/IconVerticalSolidList"/>
    <dgm:cxn modelId="{B829B8BD-720A-4987-8EDD-66A3830AB1FA}" type="presParOf" srcId="{1C138B42-6A39-43F9-A8A0-CE8B81B6C799}" destId="{9E722A45-C979-4513-B0F3-B7A25A9C47E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55A69474-6FEF-4683-9DDE-82ED29BC4671}" type="doc">
      <dgm:prSet loTypeId="urn:microsoft.com/office/officeart/2005/8/layout/vProcess5" loCatId="process" qsTypeId="urn:microsoft.com/office/officeart/2005/8/quickstyle/simple2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099021BF-3FCB-413C-A4DA-DAB9BB4F4832}">
      <dgm:prSet/>
      <dgm:spPr/>
      <dgm:t>
        <a:bodyPr/>
        <a:lstStyle/>
        <a:p>
          <a:r>
            <a:rPr lang="en-US"/>
            <a:t>Goal: “I want to move into a supervisory role.”</a:t>
          </a:r>
        </a:p>
      </dgm:t>
    </dgm:pt>
    <dgm:pt modelId="{8944CB61-FA71-4EC2-84C0-E1A9900B53B7}" type="parTrans" cxnId="{C8DBF9E4-1E01-4D59-834F-DCE65BA7C7E8}">
      <dgm:prSet/>
      <dgm:spPr/>
      <dgm:t>
        <a:bodyPr/>
        <a:lstStyle/>
        <a:p>
          <a:endParaRPr lang="en-US"/>
        </a:p>
      </dgm:t>
    </dgm:pt>
    <dgm:pt modelId="{A36D6AA5-722A-4782-96B3-B07F04D4A904}" type="sibTrans" cxnId="{C8DBF9E4-1E01-4D59-834F-DCE65BA7C7E8}">
      <dgm:prSet/>
      <dgm:spPr/>
      <dgm:t>
        <a:bodyPr/>
        <a:lstStyle/>
        <a:p>
          <a:endParaRPr lang="en-US"/>
        </a:p>
      </dgm:t>
    </dgm:pt>
    <dgm:pt modelId="{87A184F8-6D5A-495E-A7A5-FAF983AF0107}">
      <dgm:prSet/>
      <dgm:spPr/>
      <dgm:t>
        <a:bodyPr/>
        <a:lstStyle/>
        <a:p>
          <a:r>
            <a:rPr lang="en-US"/>
            <a:t>Reality: “Your technical performance is strong, but you have limited experience giving feedback or coordinating others.”</a:t>
          </a:r>
        </a:p>
      </dgm:t>
    </dgm:pt>
    <dgm:pt modelId="{56D51289-609D-4B78-8A88-C0BAC6CDB65A}" type="parTrans" cxnId="{10EE5FD9-A5D7-4290-84AB-099369E2EF40}">
      <dgm:prSet/>
      <dgm:spPr/>
      <dgm:t>
        <a:bodyPr/>
        <a:lstStyle/>
        <a:p>
          <a:endParaRPr lang="en-US"/>
        </a:p>
      </dgm:t>
    </dgm:pt>
    <dgm:pt modelId="{50BC4675-EFD2-4430-BC99-3BD8797DFD4A}" type="sibTrans" cxnId="{10EE5FD9-A5D7-4290-84AB-099369E2EF40}">
      <dgm:prSet/>
      <dgm:spPr/>
      <dgm:t>
        <a:bodyPr/>
        <a:lstStyle/>
        <a:p>
          <a:endParaRPr lang="en-US"/>
        </a:p>
      </dgm:t>
    </dgm:pt>
    <dgm:pt modelId="{C09114E4-C2A4-4FE9-91C7-21E19CA1C558}">
      <dgm:prSet/>
      <dgm:spPr/>
      <dgm:t>
        <a:bodyPr/>
        <a:lstStyle/>
        <a:p>
          <a:r>
            <a:rPr lang="en-US"/>
            <a:t>Options: Lead a small project, train a new employee, shadow a supervisor, attend leadership training.</a:t>
          </a:r>
        </a:p>
      </dgm:t>
    </dgm:pt>
    <dgm:pt modelId="{797C1EBD-0B00-40A7-AFB2-E010F6EBD8A7}" type="parTrans" cxnId="{AF384C94-9122-4D74-9C84-66DF188294D1}">
      <dgm:prSet/>
      <dgm:spPr/>
      <dgm:t>
        <a:bodyPr/>
        <a:lstStyle/>
        <a:p>
          <a:endParaRPr lang="en-US"/>
        </a:p>
      </dgm:t>
    </dgm:pt>
    <dgm:pt modelId="{9525B8DD-175A-4210-98DE-70FE58063D85}" type="sibTrans" cxnId="{AF384C94-9122-4D74-9C84-66DF188294D1}">
      <dgm:prSet/>
      <dgm:spPr/>
      <dgm:t>
        <a:bodyPr/>
        <a:lstStyle/>
        <a:p>
          <a:endParaRPr lang="en-US"/>
        </a:p>
      </dgm:t>
    </dgm:pt>
    <dgm:pt modelId="{F7CC5D6F-3964-4BB8-A52B-4A68BF4DA2AB}">
      <dgm:prSet/>
      <dgm:spPr/>
      <dgm:t>
        <a:bodyPr/>
        <a:lstStyle/>
        <a:p>
          <a:r>
            <a:rPr lang="en-US"/>
            <a:t>Way Forward: Employee leads next month’s project launch and debriefs with manager afterward.</a:t>
          </a:r>
        </a:p>
      </dgm:t>
    </dgm:pt>
    <dgm:pt modelId="{BF6E3BE1-2C4C-473F-BEE5-6815044A0D43}" type="parTrans" cxnId="{E293FB45-6716-4E86-B0C9-91BDE056EC67}">
      <dgm:prSet/>
      <dgm:spPr/>
      <dgm:t>
        <a:bodyPr/>
        <a:lstStyle/>
        <a:p>
          <a:endParaRPr lang="en-US"/>
        </a:p>
      </dgm:t>
    </dgm:pt>
    <dgm:pt modelId="{406F75C6-C4DA-4013-B461-301D50A0B601}" type="sibTrans" cxnId="{E293FB45-6716-4E86-B0C9-91BDE056EC67}">
      <dgm:prSet/>
      <dgm:spPr/>
      <dgm:t>
        <a:bodyPr/>
        <a:lstStyle/>
        <a:p>
          <a:endParaRPr lang="en-US"/>
        </a:p>
      </dgm:t>
    </dgm:pt>
    <dgm:pt modelId="{2EE7833F-6F6D-4DFE-A444-76FA8AAB7144}" type="pres">
      <dgm:prSet presAssocID="{55A69474-6FEF-4683-9DDE-82ED29BC4671}" presName="outerComposite" presStyleCnt="0">
        <dgm:presLayoutVars>
          <dgm:chMax val="5"/>
          <dgm:dir/>
          <dgm:resizeHandles val="exact"/>
        </dgm:presLayoutVars>
      </dgm:prSet>
      <dgm:spPr/>
    </dgm:pt>
    <dgm:pt modelId="{63369476-F426-4B22-B41B-B152B035D89D}" type="pres">
      <dgm:prSet presAssocID="{55A69474-6FEF-4683-9DDE-82ED29BC4671}" presName="dummyMaxCanvas" presStyleCnt="0">
        <dgm:presLayoutVars/>
      </dgm:prSet>
      <dgm:spPr/>
    </dgm:pt>
    <dgm:pt modelId="{017A86D3-DD6F-4F09-A06C-AB673A688E21}" type="pres">
      <dgm:prSet presAssocID="{55A69474-6FEF-4683-9DDE-82ED29BC4671}" presName="FourNodes_1" presStyleLbl="node1" presStyleIdx="0" presStyleCnt="4">
        <dgm:presLayoutVars>
          <dgm:bulletEnabled val="1"/>
        </dgm:presLayoutVars>
      </dgm:prSet>
      <dgm:spPr/>
    </dgm:pt>
    <dgm:pt modelId="{06BCFC87-7E30-49CA-946F-C77230789AD0}" type="pres">
      <dgm:prSet presAssocID="{55A69474-6FEF-4683-9DDE-82ED29BC4671}" presName="FourNodes_2" presStyleLbl="node1" presStyleIdx="1" presStyleCnt="4">
        <dgm:presLayoutVars>
          <dgm:bulletEnabled val="1"/>
        </dgm:presLayoutVars>
      </dgm:prSet>
      <dgm:spPr/>
    </dgm:pt>
    <dgm:pt modelId="{FB029542-F964-4CBC-AA15-B46BF2D8A5A0}" type="pres">
      <dgm:prSet presAssocID="{55A69474-6FEF-4683-9DDE-82ED29BC4671}" presName="FourNodes_3" presStyleLbl="node1" presStyleIdx="2" presStyleCnt="4">
        <dgm:presLayoutVars>
          <dgm:bulletEnabled val="1"/>
        </dgm:presLayoutVars>
      </dgm:prSet>
      <dgm:spPr/>
    </dgm:pt>
    <dgm:pt modelId="{25E8A4ED-B1E2-4A28-92E1-D7E52DFFC5C2}" type="pres">
      <dgm:prSet presAssocID="{55A69474-6FEF-4683-9DDE-82ED29BC4671}" presName="FourNodes_4" presStyleLbl="node1" presStyleIdx="3" presStyleCnt="4">
        <dgm:presLayoutVars>
          <dgm:bulletEnabled val="1"/>
        </dgm:presLayoutVars>
      </dgm:prSet>
      <dgm:spPr/>
    </dgm:pt>
    <dgm:pt modelId="{AD5B5D35-3965-44D4-9346-64502FEEA74A}" type="pres">
      <dgm:prSet presAssocID="{55A69474-6FEF-4683-9DDE-82ED29BC4671}" presName="FourConn_1-2" presStyleLbl="fgAccFollowNode1" presStyleIdx="0" presStyleCnt="3">
        <dgm:presLayoutVars>
          <dgm:bulletEnabled val="1"/>
        </dgm:presLayoutVars>
      </dgm:prSet>
      <dgm:spPr/>
    </dgm:pt>
    <dgm:pt modelId="{C094C0AB-6045-4912-AC28-A81225B3BB61}" type="pres">
      <dgm:prSet presAssocID="{55A69474-6FEF-4683-9DDE-82ED29BC4671}" presName="FourConn_2-3" presStyleLbl="fgAccFollowNode1" presStyleIdx="1" presStyleCnt="3">
        <dgm:presLayoutVars>
          <dgm:bulletEnabled val="1"/>
        </dgm:presLayoutVars>
      </dgm:prSet>
      <dgm:spPr/>
    </dgm:pt>
    <dgm:pt modelId="{2046C3B7-8A56-4A77-AD67-AE69B5F4F4F9}" type="pres">
      <dgm:prSet presAssocID="{55A69474-6FEF-4683-9DDE-82ED29BC4671}" presName="FourConn_3-4" presStyleLbl="fgAccFollowNode1" presStyleIdx="2" presStyleCnt="3">
        <dgm:presLayoutVars>
          <dgm:bulletEnabled val="1"/>
        </dgm:presLayoutVars>
      </dgm:prSet>
      <dgm:spPr/>
    </dgm:pt>
    <dgm:pt modelId="{E19E90FF-A440-4E3F-A6BA-43A380A6733C}" type="pres">
      <dgm:prSet presAssocID="{55A69474-6FEF-4683-9DDE-82ED29BC4671}" presName="FourNodes_1_text" presStyleLbl="node1" presStyleIdx="3" presStyleCnt="4">
        <dgm:presLayoutVars>
          <dgm:bulletEnabled val="1"/>
        </dgm:presLayoutVars>
      </dgm:prSet>
      <dgm:spPr/>
    </dgm:pt>
    <dgm:pt modelId="{2E518CE0-7B94-4010-B179-19F8BF1C9E9D}" type="pres">
      <dgm:prSet presAssocID="{55A69474-6FEF-4683-9DDE-82ED29BC4671}" presName="FourNodes_2_text" presStyleLbl="node1" presStyleIdx="3" presStyleCnt="4">
        <dgm:presLayoutVars>
          <dgm:bulletEnabled val="1"/>
        </dgm:presLayoutVars>
      </dgm:prSet>
      <dgm:spPr/>
    </dgm:pt>
    <dgm:pt modelId="{A5FDCC9B-D526-4809-87E0-E06D4E7E49D6}" type="pres">
      <dgm:prSet presAssocID="{55A69474-6FEF-4683-9DDE-82ED29BC4671}" presName="FourNodes_3_text" presStyleLbl="node1" presStyleIdx="3" presStyleCnt="4">
        <dgm:presLayoutVars>
          <dgm:bulletEnabled val="1"/>
        </dgm:presLayoutVars>
      </dgm:prSet>
      <dgm:spPr/>
    </dgm:pt>
    <dgm:pt modelId="{EF8A5B15-24CB-4DEB-9ED7-DDC165EC7A37}" type="pres">
      <dgm:prSet presAssocID="{55A69474-6FEF-4683-9DDE-82ED29BC4671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F4995C17-44D3-453A-8072-D87B5C5A39A0}" type="presOf" srcId="{F7CC5D6F-3964-4BB8-A52B-4A68BF4DA2AB}" destId="{EF8A5B15-24CB-4DEB-9ED7-DDC165EC7A37}" srcOrd="1" destOrd="0" presId="urn:microsoft.com/office/officeart/2005/8/layout/vProcess5"/>
    <dgm:cxn modelId="{75473E2E-E194-46F0-A9B2-D65D07637342}" type="presOf" srcId="{55A69474-6FEF-4683-9DDE-82ED29BC4671}" destId="{2EE7833F-6F6D-4DFE-A444-76FA8AAB7144}" srcOrd="0" destOrd="0" presId="urn:microsoft.com/office/officeart/2005/8/layout/vProcess5"/>
    <dgm:cxn modelId="{E6CCFB5E-2D93-4423-A582-352C9E81DA53}" type="presOf" srcId="{9525B8DD-175A-4210-98DE-70FE58063D85}" destId="{2046C3B7-8A56-4A77-AD67-AE69B5F4F4F9}" srcOrd="0" destOrd="0" presId="urn:microsoft.com/office/officeart/2005/8/layout/vProcess5"/>
    <dgm:cxn modelId="{3E575762-C201-4AE5-9424-ED0B32CED1BC}" type="presOf" srcId="{50BC4675-EFD2-4430-BC99-3BD8797DFD4A}" destId="{C094C0AB-6045-4912-AC28-A81225B3BB61}" srcOrd="0" destOrd="0" presId="urn:microsoft.com/office/officeart/2005/8/layout/vProcess5"/>
    <dgm:cxn modelId="{E293FB45-6716-4E86-B0C9-91BDE056EC67}" srcId="{55A69474-6FEF-4683-9DDE-82ED29BC4671}" destId="{F7CC5D6F-3964-4BB8-A52B-4A68BF4DA2AB}" srcOrd="3" destOrd="0" parTransId="{BF6E3BE1-2C4C-473F-BEE5-6815044A0D43}" sibTransId="{406F75C6-C4DA-4013-B461-301D50A0B601}"/>
    <dgm:cxn modelId="{04B3308E-FF8F-4155-B3E0-1041F22EA930}" type="presOf" srcId="{F7CC5D6F-3964-4BB8-A52B-4A68BF4DA2AB}" destId="{25E8A4ED-B1E2-4A28-92E1-D7E52DFFC5C2}" srcOrd="0" destOrd="0" presId="urn:microsoft.com/office/officeart/2005/8/layout/vProcess5"/>
    <dgm:cxn modelId="{AF384C94-9122-4D74-9C84-66DF188294D1}" srcId="{55A69474-6FEF-4683-9DDE-82ED29BC4671}" destId="{C09114E4-C2A4-4FE9-91C7-21E19CA1C558}" srcOrd="2" destOrd="0" parTransId="{797C1EBD-0B00-40A7-AFB2-E010F6EBD8A7}" sibTransId="{9525B8DD-175A-4210-98DE-70FE58063D85}"/>
    <dgm:cxn modelId="{3533169A-CC3E-423D-8A3D-A432AA2EF1DF}" type="presOf" srcId="{87A184F8-6D5A-495E-A7A5-FAF983AF0107}" destId="{06BCFC87-7E30-49CA-946F-C77230789AD0}" srcOrd="0" destOrd="0" presId="urn:microsoft.com/office/officeart/2005/8/layout/vProcess5"/>
    <dgm:cxn modelId="{1F40BA9A-F19D-49F6-BB15-9D6C88613CE0}" type="presOf" srcId="{099021BF-3FCB-413C-A4DA-DAB9BB4F4832}" destId="{017A86D3-DD6F-4F09-A06C-AB673A688E21}" srcOrd="0" destOrd="0" presId="urn:microsoft.com/office/officeart/2005/8/layout/vProcess5"/>
    <dgm:cxn modelId="{2DBED1A6-A70F-403D-BFA5-D4619E0CB869}" type="presOf" srcId="{C09114E4-C2A4-4FE9-91C7-21E19CA1C558}" destId="{FB029542-F964-4CBC-AA15-B46BF2D8A5A0}" srcOrd="0" destOrd="0" presId="urn:microsoft.com/office/officeart/2005/8/layout/vProcess5"/>
    <dgm:cxn modelId="{B74E76D0-7B0D-4AC5-A8FE-90E7A31CF7CC}" type="presOf" srcId="{099021BF-3FCB-413C-A4DA-DAB9BB4F4832}" destId="{E19E90FF-A440-4E3F-A6BA-43A380A6733C}" srcOrd="1" destOrd="0" presId="urn:microsoft.com/office/officeart/2005/8/layout/vProcess5"/>
    <dgm:cxn modelId="{1DF8F4D8-AF02-48FF-846B-9C2F317E5024}" type="presOf" srcId="{C09114E4-C2A4-4FE9-91C7-21E19CA1C558}" destId="{A5FDCC9B-D526-4809-87E0-E06D4E7E49D6}" srcOrd="1" destOrd="0" presId="urn:microsoft.com/office/officeart/2005/8/layout/vProcess5"/>
    <dgm:cxn modelId="{10EE5FD9-A5D7-4290-84AB-099369E2EF40}" srcId="{55A69474-6FEF-4683-9DDE-82ED29BC4671}" destId="{87A184F8-6D5A-495E-A7A5-FAF983AF0107}" srcOrd="1" destOrd="0" parTransId="{56D51289-609D-4B78-8A88-C0BAC6CDB65A}" sibTransId="{50BC4675-EFD2-4430-BC99-3BD8797DFD4A}"/>
    <dgm:cxn modelId="{C1137BD9-927E-4A56-8682-C266BF535ABE}" type="presOf" srcId="{A36D6AA5-722A-4782-96B3-B07F04D4A904}" destId="{AD5B5D35-3965-44D4-9346-64502FEEA74A}" srcOrd="0" destOrd="0" presId="urn:microsoft.com/office/officeart/2005/8/layout/vProcess5"/>
    <dgm:cxn modelId="{C8DBF9E4-1E01-4D59-834F-DCE65BA7C7E8}" srcId="{55A69474-6FEF-4683-9DDE-82ED29BC4671}" destId="{099021BF-3FCB-413C-A4DA-DAB9BB4F4832}" srcOrd="0" destOrd="0" parTransId="{8944CB61-FA71-4EC2-84C0-E1A9900B53B7}" sibTransId="{A36D6AA5-722A-4782-96B3-B07F04D4A904}"/>
    <dgm:cxn modelId="{6ECEE4F9-E295-42CF-B914-A07DBE2FF319}" type="presOf" srcId="{87A184F8-6D5A-495E-A7A5-FAF983AF0107}" destId="{2E518CE0-7B94-4010-B179-19F8BF1C9E9D}" srcOrd="1" destOrd="0" presId="urn:microsoft.com/office/officeart/2005/8/layout/vProcess5"/>
    <dgm:cxn modelId="{42D6636B-19CB-4B63-BAAA-2F6B10B52647}" type="presParOf" srcId="{2EE7833F-6F6D-4DFE-A444-76FA8AAB7144}" destId="{63369476-F426-4B22-B41B-B152B035D89D}" srcOrd="0" destOrd="0" presId="urn:microsoft.com/office/officeart/2005/8/layout/vProcess5"/>
    <dgm:cxn modelId="{44B91C51-4A96-465F-A7AD-009D85BE7005}" type="presParOf" srcId="{2EE7833F-6F6D-4DFE-A444-76FA8AAB7144}" destId="{017A86D3-DD6F-4F09-A06C-AB673A688E21}" srcOrd="1" destOrd="0" presId="urn:microsoft.com/office/officeart/2005/8/layout/vProcess5"/>
    <dgm:cxn modelId="{D7057A66-BDC5-4090-BE05-6B66DA768560}" type="presParOf" srcId="{2EE7833F-6F6D-4DFE-A444-76FA8AAB7144}" destId="{06BCFC87-7E30-49CA-946F-C77230789AD0}" srcOrd="2" destOrd="0" presId="urn:microsoft.com/office/officeart/2005/8/layout/vProcess5"/>
    <dgm:cxn modelId="{CA7CC84B-529E-4330-868D-80E5E6ECD846}" type="presParOf" srcId="{2EE7833F-6F6D-4DFE-A444-76FA8AAB7144}" destId="{FB029542-F964-4CBC-AA15-B46BF2D8A5A0}" srcOrd="3" destOrd="0" presId="urn:microsoft.com/office/officeart/2005/8/layout/vProcess5"/>
    <dgm:cxn modelId="{1EFA3ED3-443B-4A68-BB61-65779AC0C440}" type="presParOf" srcId="{2EE7833F-6F6D-4DFE-A444-76FA8AAB7144}" destId="{25E8A4ED-B1E2-4A28-92E1-D7E52DFFC5C2}" srcOrd="4" destOrd="0" presId="urn:microsoft.com/office/officeart/2005/8/layout/vProcess5"/>
    <dgm:cxn modelId="{5AA50C01-3239-41BB-80E4-BFD9BB21F6F9}" type="presParOf" srcId="{2EE7833F-6F6D-4DFE-A444-76FA8AAB7144}" destId="{AD5B5D35-3965-44D4-9346-64502FEEA74A}" srcOrd="5" destOrd="0" presId="urn:microsoft.com/office/officeart/2005/8/layout/vProcess5"/>
    <dgm:cxn modelId="{86D72453-D906-4A1E-BCDD-C38BBF328B6C}" type="presParOf" srcId="{2EE7833F-6F6D-4DFE-A444-76FA8AAB7144}" destId="{C094C0AB-6045-4912-AC28-A81225B3BB61}" srcOrd="6" destOrd="0" presId="urn:microsoft.com/office/officeart/2005/8/layout/vProcess5"/>
    <dgm:cxn modelId="{576EDBA9-92D6-4A29-AD82-01AB69C8F8B7}" type="presParOf" srcId="{2EE7833F-6F6D-4DFE-A444-76FA8AAB7144}" destId="{2046C3B7-8A56-4A77-AD67-AE69B5F4F4F9}" srcOrd="7" destOrd="0" presId="urn:microsoft.com/office/officeart/2005/8/layout/vProcess5"/>
    <dgm:cxn modelId="{327C3201-75C4-4314-8C8F-F7F5CB2072C0}" type="presParOf" srcId="{2EE7833F-6F6D-4DFE-A444-76FA8AAB7144}" destId="{E19E90FF-A440-4E3F-A6BA-43A380A6733C}" srcOrd="8" destOrd="0" presId="urn:microsoft.com/office/officeart/2005/8/layout/vProcess5"/>
    <dgm:cxn modelId="{9F119BA2-081B-4AEF-9279-D23317DBC915}" type="presParOf" srcId="{2EE7833F-6F6D-4DFE-A444-76FA8AAB7144}" destId="{2E518CE0-7B94-4010-B179-19F8BF1C9E9D}" srcOrd="9" destOrd="0" presId="urn:microsoft.com/office/officeart/2005/8/layout/vProcess5"/>
    <dgm:cxn modelId="{8D9A74FD-60FD-485E-940D-FC662D347698}" type="presParOf" srcId="{2EE7833F-6F6D-4DFE-A444-76FA8AAB7144}" destId="{A5FDCC9B-D526-4809-87E0-E06D4E7E49D6}" srcOrd="10" destOrd="0" presId="urn:microsoft.com/office/officeart/2005/8/layout/vProcess5"/>
    <dgm:cxn modelId="{D95E62D4-2DE5-45BA-8EF3-87A9E12234A5}" type="presParOf" srcId="{2EE7833F-6F6D-4DFE-A444-76FA8AAB7144}" destId="{EF8A5B15-24CB-4DEB-9ED7-DDC165EC7A37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961A1B12-46E3-46E9-B8B7-5ADF04A9BA07}" type="doc">
      <dgm:prSet loTypeId="urn:microsoft.com/office/officeart/2005/8/layout/vProcess5" loCatId="process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805BB38-4752-4E47-BD3F-5966730CE3AA}">
      <dgm:prSet/>
      <dgm:spPr/>
      <dgm:t>
        <a:bodyPr/>
        <a:lstStyle/>
        <a:p>
          <a:r>
            <a:rPr lang="en-US"/>
            <a:t>Formal classes can help—but most growth happens through experience.</a:t>
          </a:r>
        </a:p>
      </dgm:t>
    </dgm:pt>
    <dgm:pt modelId="{9EE9BAF4-D359-4502-A6EF-60247A7EEA5F}" type="parTrans" cxnId="{29625A51-C003-4500-922B-2A2EB7241DFA}">
      <dgm:prSet/>
      <dgm:spPr/>
      <dgm:t>
        <a:bodyPr/>
        <a:lstStyle/>
        <a:p>
          <a:endParaRPr lang="en-US"/>
        </a:p>
      </dgm:t>
    </dgm:pt>
    <dgm:pt modelId="{CFDCDD99-50ED-4907-AFDC-716DBF9A5031}" type="sibTrans" cxnId="{29625A51-C003-4500-922B-2A2EB7241DFA}">
      <dgm:prSet/>
      <dgm:spPr/>
      <dgm:t>
        <a:bodyPr/>
        <a:lstStyle/>
        <a:p>
          <a:endParaRPr lang="en-US"/>
        </a:p>
      </dgm:t>
    </dgm:pt>
    <dgm:pt modelId="{B1816CC7-6A39-4BDE-9A7A-38B29028DD0A}">
      <dgm:prSet/>
      <dgm:spPr/>
      <dgm:t>
        <a:bodyPr/>
        <a:lstStyle/>
        <a:p>
          <a:r>
            <a:rPr lang="en-US"/>
            <a:t>Use the work itself as a development tool.</a:t>
          </a:r>
        </a:p>
      </dgm:t>
    </dgm:pt>
    <dgm:pt modelId="{7E823127-541B-46C7-89F2-BBC5AF77ED47}" type="parTrans" cxnId="{876007FC-AA54-4A18-9A95-1C5A43411A17}">
      <dgm:prSet/>
      <dgm:spPr/>
      <dgm:t>
        <a:bodyPr/>
        <a:lstStyle/>
        <a:p>
          <a:endParaRPr lang="en-US"/>
        </a:p>
      </dgm:t>
    </dgm:pt>
    <dgm:pt modelId="{70962515-1050-455B-A5A1-D9085EA6E44F}" type="sibTrans" cxnId="{876007FC-AA54-4A18-9A95-1C5A43411A17}">
      <dgm:prSet/>
      <dgm:spPr/>
      <dgm:t>
        <a:bodyPr/>
        <a:lstStyle/>
        <a:p>
          <a:endParaRPr lang="en-US"/>
        </a:p>
      </dgm:t>
    </dgm:pt>
    <dgm:pt modelId="{63DFA152-E582-43A6-B97E-C3B4753F344E}">
      <dgm:prSet/>
      <dgm:spPr/>
      <dgm:t>
        <a:bodyPr/>
        <a:lstStyle/>
        <a:p>
          <a:r>
            <a:rPr lang="en-US"/>
            <a:t>Ask: What can this employee do next that stretches them without setting them up to fail?</a:t>
          </a:r>
        </a:p>
      </dgm:t>
    </dgm:pt>
    <dgm:pt modelId="{9EAC492C-9CE8-4959-B1A3-F7CBF562A7A3}" type="parTrans" cxnId="{9DDC68DE-0C39-414B-A5EE-777EB4B5364C}">
      <dgm:prSet/>
      <dgm:spPr/>
      <dgm:t>
        <a:bodyPr/>
        <a:lstStyle/>
        <a:p>
          <a:endParaRPr lang="en-US"/>
        </a:p>
      </dgm:t>
    </dgm:pt>
    <dgm:pt modelId="{8AD7BF6C-14B1-4C51-9E7D-6136AFB20E87}" type="sibTrans" cxnId="{9DDC68DE-0C39-414B-A5EE-777EB4B5364C}">
      <dgm:prSet/>
      <dgm:spPr/>
      <dgm:t>
        <a:bodyPr/>
        <a:lstStyle/>
        <a:p>
          <a:endParaRPr lang="en-US"/>
        </a:p>
      </dgm:t>
    </dgm:pt>
    <dgm:pt modelId="{C1116C27-B05D-4ADB-8C61-45C56B422CDB}" type="pres">
      <dgm:prSet presAssocID="{961A1B12-46E3-46E9-B8B7-5ADF04A9BA07}" presName="outerComposite" presStyleCnt="0">
        <dgm:presLayoutVars>
          <dgm:chMax val="5"/>
          <dgm:dir/>
          <dgm:resizeHandles val="exact"/>
        </dgm:presLayoutVars>
      </dgm:prSet>
      <dgm:spPr/>
    </dgm:pt>
    <dgm:pt modelId="{C585E510-52A3-4CC7-9848-6CEC070A6CD4}" type="pres">
      <dgm:prSet presAssocID="{961A1B12-46E3-46E9-B8B7-5ADF04A9BA07}" presName="dummyMaxCanvas" presStyleCnt="0">
        <dgm:presLayoutVars/>
      </dgm:prSet>
      <dgm:spPr/>
    </dgm:pt>
    <dgm:pt modelId="{FF93C6C5-D9DE-4B8A-8A72-C9074CBED657}" type="pres">
      <dgm:prSet presAssocID="{961A1B12-46E3-46E9-B8B7-5ADF04A9BA07}" presName="ThreeNodes_1" presStyleLbl="node1" presStyleIdx="0" presStyleCnt="3">
        <dgm:presLayoutVars>
          <dgm:bulletEnabled val="1"/>
        </dgm:presLayoutVars>
      </dgm:prSet>
      <dgm:spPr/>
    </dgm:pt>
    <dgm:pt modelId="{228CF6DB-7602-49D9-9124-3FDABCABB453}" type="pres">
      <dgm:prSet presAssocID="{961A1B12-46E3-46E9-B8B7-5ADF04A9BA07}" presName="ThreeNodes_2" presStyleLbl="node1" presStyleIdx="1" presStyleCnt="3">
        <dgm:presLayoutVars>
          <dgm:bulletEnabled val="1"/>
        </dgm:presLayoutVars>
      </dgm:prSet>
      <dgm:spPr/>
    </dgm:pt>
    <dgm:pt modelId="{2BBBF7EC-747C-405A-8976-E329367EBB19}" type="pres">
      <dgm:prSet presAssocID="{961A1B12-46E3-46E9-B8B7-5ADF04A9BA07}" presName="ThreeNodes_3" presStyleLbl="node1" presStyleIdx="2" presStyleCnt="3">
        <dgm:presLayoutVars>
          <dgm:bulletEnabled val="1"/>
        </dgm:presLayoutVars>
      </dgm:prSet>
      <dgm:spPr/>
    </dgm:pt>
    <dgm:pt modelId="{A74F22FE-5819-40C3-BEEB-F91768C2386A}" type="pres">
      <dgm:prSet presAssocID="{961A1B12-46E3-46E9-B8B7-5ADF04A9BA07}" presName="ThreeConn_1-2" presStyleLbl="fgAccFollowNode1" presStyleIdx="0" presStyleCnt="2">
        <dgm:presLayoutVars>
          <dgm:bulletEnabled val="1"/>
        </dgm:presLayoutVars>
      </dgm:prSet>
      <dgm:spPr/>
    </dgm:pt>
    <dgm:pt modelId="{2AE6FA80-CA80-4D46-B05F-EF79007BF38E}" type="pres">
      <dgm:prSet presAssocID="{961A1B12-46E3-46E9-B8B7-5ADF04A9BA07}" presName="ThreeConn_2-3" presStyleLbl="fgAccFollowNode1" presStyleIdx="1" presStyleCnt="2">
        <dgm:presLayoutVars>
          <dgm:bulletEnabled val="1"/>
        </dgm:presLayoutVars>
      </dgm:prSet>
      <dgm:spPr/>
    </dgm:pt>
    <dgm:pt modelId="{73778A77-9B09-4911-B3A4-6F1AAD8CEFB3}" type="pres">
      <dgm:prSet presAssocID="{961A1B12-46E3-46E9-B8B7-5ADF04A9BA07}" presName="ThreeNodes_1_text" presStyleLbl="node1" presStyleIdx="2" presStyleCnt="3">
        <dgm:presLayoutVars>
          <dgm:bulletEnabled val="1"/>
        </dgm:presLayoutVars>
      </dgm:prSet>
      <dgm:spPr/>
    </dgm:pt>
    <dgm:pt modelId="{3E12BE7F-CAA3-44E0-A753-280C1CEB1D60}" type="pres">
      <dgm:prSet presAssocID="{961A1B12-46E3-46E9-B8B7-5ADF04A9BA07}" presName="ThreeNodes_2_text" presStyleLbl="node1" presStyleIdx="2" presStyleCnt="3">
        <dgm:presLayoutVars>
          <dgm:bulletEnabled val="1"/>
        </dgm:presLayoutVars>
      </dgm:prSet>
      <dgm:spPr/>
    </dgm:pt>
    <dgm:pt modelId="{63282493-5A70-4BAF-956E-48A59722F448}" type="pres">
      <dgm:prSet presAssocID="{961A1B12-46E3-46E9-B8B7-5ADF04A9BA07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F4C82B0B-63DC-42FA-B9D9-62C92D9258C6}" type="presOf" srcId="{B1816CC7-6A39-4BDE-9A7A-38B29028DD0A}" destId="{228CF6DB-7602-49D9-9124-3FDABCABB453}" srcOrd="0" destOrd="0" presId="urn:microsoft.com/office/officeart/2005/8/layout/vProcess5"/>
    <dgm:cxn modelId="{75F3693E-66FC-4B96-BC2F-6437F76685FE}" type="presOf" srcId="{63DFA152-E582-43A6-B97E-C3B4753F344E}" destId="{63282493-5A70-4BAF-956E-48A59722F448}" srcOrd="1" destOrd="0" presId="urn:microsoft.com/office/officeart/2005/8/layout/vProcess5"/>
    <dgm:cxn modelId="{12CE7651-65CA-4E4E-AB52-F7BAEE043F3B}" type="presOf" srcId="{CFDCDD99-50ED-4907-AFDC-716DBF9A5031}" destId="{A74F22FE-5819-40C3-BEEB-F91768C2386A}" srcOrd="0" destOrd="0" presId="urn:microsoft.com/office/officeart/2005/8/layout/vProcess5"/>
    <dgm:cxn modelId="{29625A51-C003-4500-922B-2A2EB7241DFA}" srcId="{961A1B12-46E3-46E9-B8B7-5ADF04A9BA07}" destId="{C805BB38-4752-4E47-BD3F-5966730CE3AA}" srcOrd="0" destOrd="0" parTransId="{9EE9BAF4-D359-4502-A6EF-60247A7EEA5F}" sibTransId="{CFDCDD99-50ED-4907-AFDC-716DBF9A5031}"/>
    <dgm:cxn modelId="{D11CF353-6469-45A8-BC81-4B4094F4713F}" type="presOf" srcId="{C805BB38-4752-4E47-BD3F-5966730CE3AA}" destId="{73778A77-9B09-4911-B3A4-6F1AAD8CEFB3}" srcOrd="1" destOrd="0" presId="urn:microsoft.com/office/officeart/2005/8/layout/vProcess5"/>
    <dgm:cxn modelId="{F859E076-7C48-4FA9-8227-2CCE904652A6}" type="presOf" srcId="{70962515-1050-455B-A5A1-D9085EA6E44F}" destId="{2AE6FA80-CA80-4D46-B05F-EF79007BF38E}" srcOrd="0" destOrd="0" presId="urn:microsoft.com/office/officeart/2005/8/layout/vProcess5"/>
    <dgm:cxn modelId="{4464FCBD-5DF2-43C8-A92E-B585EB90D423}" type="presOf" srcId="{B1816CC7-6A39-4BDE-9A7A-38B29028DD0A}" destId="{3E12BE7F-CAA3-44E0-A753-280C1CEB1D60}" srcOrd="1" destOrd="0" presId="urn:microsoft.com/office/officeart/2005/8/layout/vProcess5"/>
    <dgm:cxn modelId="{6D6D78CC-25B8-41BA-92C9-DAD473801B74}" type="presOf" srcId="{961A1B12-46E3-46E9-B8B7-5ADF04A9BA07}" destId="{C1116C27-B05D-4ADB-8C61-45C56B422CDB}" srcOrd="0" destOrd="0" presId="urn:microsoft.com/office/officeart/2005/8/layout/vProcess5"/>
    <dgm:cxn modelId="{9DDC68DE-0C39-414B-A5EE-777EB4B5364C}" srcId="{961A1B12-46E3-46E9-B8B7-5ADF04A9BA07}" destId="{63DFA152-E582-43A6-B97E-C3B4753F344E}" srcOrd="2" destOrd="0" parTransId="{9EAC492C-9CE8-4959-B1A3-F7CBF562A7A3}" sibTransId="{8AD7BF6C-14B1-4C51-9E7D-6136AFB20E87}"/>
    <dgm:cxn modelId="{4EBC95FB-0C2B-425E-AFF1-7AA7A0644921}" type="presOf" srcId="{63DFA152-E582-43A6-B97E-C3B4753F344E}" destId="{2BBBF7EC-747C-405A-8976-E329367EBB19}" srcOrd="0" destOrd="0" presId="urn:microsoft.com/office/officeart/2005/8/layout/vProcess5"/>
    <dgm:cxn modelId="{876007FC-AA54-4A18-9A95-1C5A43411A17}" srcId="{961A1B12-46E3-46E9-B8B7-5ADF04A9BA07}" destId="{B1816CC7-6A39-4BDE-9A7A-38B29028DD0A}" srcOrd="1" destOrd="0" parTransId="{7E823127-541B-46C7-89F2-BBC5AF77ED47}" sibTransId="{70962515-1050-455B-A5A1-D9085EA6E44F}"/>
    <dgm:cxn modelId="{EE7456FC-D52B-4E43-8E76-6BF7EF2F7DF7}" type="presOf" srcId="{C805BB38-4752-4E47-BD3F-5966730CE3AA}" destId="{FF93C6C5-D9DE-4B8A-8A72-C9074CBED657}" srcOrd="0" destOrd="0" presId="urn:microsoft.com/office/officeart/2005/8/layout/vProcess5"/>
    <dgm:cxn modelId="{9757E488-26E3-4DBF-A121-0531E315C38D}" type="presParOf" srcId="{C1116C27-B05D-4ADB-8C61-45C56B422CDB}" destId="{C585E510-52A3-4CC7-9848-6CEC070A6CD4}" srcOrd="0" destOrd="0" presId="urn:microsoft.com/office/officeart/2005/8/layout/vProcess5"/>
    <dgm:cxn modelId="{3011CF60-0868-4B63-B706-D3F2BF0CFE5B}" type="presParOf" srcId="{C1116C27-B05D-4ADB-8C61-45C56B422CDB}" destId="{FF93C6C5-D9DE-4B8A-8A72-C9074CBED657}" srcOrd="1" destOrd="0" presId="urn:microsoft.com/office/officeart/2005/8/layout/vProcess5"/>
    <dgm:cxn modelId="{7C08DE1D-F03D-4ACA-BDF9-5821241AFC6B}" type="presParOf" srcId="{C1116C27-B05D-4ADB-8C61-45C56B422CDB}" destId="{228CF6DB-7602-49D9-9124-3FDABCABB453}" srcOrd="2" destOrd="0" presId="urn:microsoft.com/office/officeart/2005/8/layout/vProcess5"/>
    <dgm:cxn modelId="{9A156822-5141-4DD0-A920-F78F274FAA77}" type="presParOf" srcId="{C1116C27-B05D-4ADB-8C61-45C56B422CDB}" destId="{2BBBF7EC-747C-405A-8976-E329367EBB19}" srcOrd="3" destOrd="0" presId="urn:microsoft.com/office/officeart/2005/8/layout/vProcess5"/>
    <dgm:cxn modelId="{4B6643E5-E334-4EE4-AB4E-DDFC3CA0121F}" type="presParOf" srcId="{C1116C27-B05D-4ADB-8C61-45C56B422CDB}" destId="{A74F22FE-5819-40C3-BEEB-F91768C2386A}" srcOrd="4" destOrd="0" presId="urn:microsoft.com/office/officeart/2005/8/layout/vProcess5"/>
    <dgm:cxn modelId="{E1FB16B6-84B8-47FC-B67A-47F2441800E8}" type="presParOf" srcId="{C1116C27-B05D-4ADB-8C61-45C56B422CDB}" destId="{2AE6FA80-CA80-4D46-B05F-EF79007BF38E}" srcOrd="5" destOrd="0" presId="urn:microsoft.com/office/officeart/2005/8/layout/vProcess5"/>
    <dgm:cxn modelId="{67040241-1D74-4075-AEB8-4DF0A4D1AC68}" type="presParOf" srcId="{C1116C27-B05D-4ADB-8C61-45C56B422CDB}" destId="{73778A77-9B09-4911-B3A4-6F1AAD8CEFB3}" srcOrd="6" destOrd="0" presId="urn:microsoft.com/office/officeart/2005/8/layout/vProcess5"/>
    <dgm:cxn modelId="{615785C6-24AE-4444-B7EC-CB39122274F1}" type="presParOf" srcId="{C1116C27-B05D-4ADB-8C61-45C56B422CDB}" destId="{3E12BE7F-CAA3-44E0-A753-280C1CEB1D60}" srcOrd="7" destOrd="0" presId="urn:microsoft.com/office/officeart/2005/8/layout/vProcess5"/>
    <dgm:cxn modelId="{B820EB4B-CAF5-47D5-A908-13B7CA228DC7}" type="presParOf" srcId="{C1116C27-B05D-4ADB-8C61-45C56B422CDB}" destId="{63282493-5A70-4BAF-956E-48A59722F448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98668AF1-8609-4BFF-802A-FE02ACCEF994}" type="doc">
      <dgm:prSet loTypeId="urn:microsoft.com/office/officeart/2016/7/layout/RepeatingBendingProcessNew" loCatId="process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8C29369-B4EC-4B46-8B96-2350034AA7BB}">
      <dgm:prSet/>
      <dgm:spPr/>
      <dgm:t>
        <a:bodyPr/>
        <a:lstStyle/>
        <a:p>
          <a:r>
            <a:rPr lang="en-US"/>
            <a:t>Stretch assignments</a:t>
          </a:r>
        </a:p>
      </dgm:t>
    </dgm:pt>
    <dgm:pt modelId="{45175B76-34C7-425A-9E63-FDC7056183C7}" type="parTrans" cxnId="{C9F899AE-C87B-42D5-885B-5CB4D59549B7}">
      <dgm:prSet/>
      <dgm:spPr/>
      <dgm:t>
        <a:bodyPr/>
        <a:lstStyle/>
        <a:p>
          <a:endParaRPr lang="en-US"/>
        </a:p>
      </dgm:t>
    </dgm:pt>
    <dgm:pt modelId="{6A00E5EE-C167-4E2C-B897-EF61D182660D}" type="sibTrans" cxnId="{C9F899AE-C87B-42D5-885B-5CB4D59549B7}">
      <dgm:prSet/>
      <dgm:spPr/>
      <dgm:t>
        <a:bodyPr/>
        <a:lstStyle/>
        <a:p>
          <a:endParaRPr lang="en-US"/>
        </a:p>
      </dgm:t>
    </dgm:pt>
    <dgm:pt modelId="{D601FAC8-6584-4884-9148-9DF7E5DF8311}">
      <dgm:prSet/>
      <dgm:spPr/>
      <dgm:t>
        <a:bodyPr/>
        <a:lstStyle/>
        <a:p>
          <a:r>
            <a:rPr lang="en-US"/>
            <a:t>Cross-training</a:t>
          </a:r>
        </a:p>
      </dgm:t>
    </dgm:pt>
    <dgm:pt modelId="{95951BF6-4820-4A37-963D-8098111E7CFB}" type="parTrans" cxnId="{CCF1DC5C-D2DF-4D17-8A28-2B7DC589C209}">
      <dgm:prSet/>
      <dgm:spPr/>
      <dgm:t>
        <a:bodyPr/>
        <a:lstStyle/>
        <a:p>
          <a:endParaRPr lang="en-US"/>
        </a:p>
      </dgm:t>
    </dgm:pt>
    <dgm:pt modelId="{26C8287D-E262-45F9-B6E9-594DC6141024}" type="sibTrans" cxnId="{CCF1DC5C-D2DF-4D17-8A28-2B7DC589C209}">
      <dgm:prSet/>
      <dgm:spPr/>
      <dgm:t>
        <a:bodyPr/>
        <a:lstStyle/>
        <a:p>
          <a:endParaRPr lang="en-US"/>
        </a:p>
      </dgm:t>
    </dgm:pt>
    <dgm:pt modelId="{A4E042E1-572F-49CE-962E-463D3A05C4BC}">
      <dgm:prSet/>
      <dgm:spPr/>
      <dgm:t>
        <a:bodyPr/>
        <a:lstStyle/>
        <a:p>
          <a:r>
            <a:rPr lang="en-US"/>
            <a:t>Project ownership</a:t>
          </a:r>
        </a:p>
      </dgm:t>
    </dgm:pt>
    <dgm:pt modelId="{358D671C-C6B5-4C90-8C4B-6BFCC6B7F3E5}" type="parTrans" cxnId="{8ED742E9-961D-43CB-9431-1452C1580632}">
      <dgm:prSet/>
      <dgm:spPr/>
      <dgm:t>
        <a:bodyPr/>
        <a:lstStyle/>
        <a:p>
          <a:endParaRPr lang="en-US"/>
        </a:p>
      </dgm:t>
    </dgm:pt>
    <dgm:pt modelId="{AC03AEA1-F600-4D2D-9066-B2960491E981}" type="sibTrans" cxnId="{8ED742E9-961D-43CB-9431-1452C1580632}">
      <dgm:prSet/>
      <dgm:spPr/>
      <dgm:t>
        <a:bodyPr/>
        <a:lstStyle/>
        <a:p>
          <a:endParaRPr lang="en-US"/>
        </a:p>
      </dgm:t>
    </dgm:pt>
    <dgm:pt modelId="{77BD3653-45FE-4641-86CC-B395FE9DB712}">
      <dgm:prSet/>
      <dgm:spPr/>
      <dgm:t>
        <a:bodyPr/>
        <a:lstStyle/>
        <a:p>
          <a:r>
            <a:rPr lang="en-US"/>
            <a:t>Committee participation</a:t>
          </a:r>
        </a:p>
      </dgm:t>
    </dgm:pt>
    <dgm:pt modelId="{95584257-EB1A-4409-A3E6-5A6B165CCC0A}" type="parTrans" cxnId="{5AB59D4D-B44F-4953-962B-F3F91CF5599A}">
      <dgm:prSet/>
      <dgm:spPr/>
      <dgm:t>
        <a:bodyPr/>
        <a:lstStyle/>
        <a:p>
          <a:endParaRPr lang="en-US"/>
        </a:p>
      </dgm:t>
    </dgm:pt>
    <dgm:pt modelId="{9D6F63A2-D212-498C-B003-8D57E3EB3DAB}" type="sibTrans" cxnId="{5AB59D4D-B44F-4953-962B-F3F91CF5599A}">
      <dgm:prSet/>
      <dgm:spPr/>
      <dgm:t>
        <a:bodyPr/>
        <a:lstStyle/>
        <a:p>
          <a:endParaRPr lang="en-US"/>
        </a:p>
      </dgm:t>
    </dgm:pt>
    <dgm:pt modelId="{F4D2247F-B58E-4A91-B070-C9A6548D006B}">
      <dgm:prSet/>
      <dgm:spPr/>
      <dgm:t>
        <a:bodyPr/>
        <a:lstStyle/>
        <a:p>
          <a:r>
            <a:rPr lang="en-US"/>
            <a:t>Presentations</a:t>
          </a:r>
        </a:p>
      </dgm:t>
    </dgm:pt>
    <dgm:pt modelId="{48BEF4B9-C0CC-412C-BD09-45FAEA845432}" type="parTrans" cxnId="{FB5469CB-8BE3-408B-910D-2CB6BE2D3C29}">
      <dgm:prSet/>
      <dgm:spPr/>
      <dgm:t>
        <a:bodyPr/>
        <a:lstStyle/>
        <a:p>
          <a:endParaRPr lang="en-US"/>
        </a:p>
      </dgm:t>
    </dgm:pt>
    <dgm:pt modelId="{AD8C30E3-2A62-46DB-A21B-F611C50F6178}" type="sibTrans" cxnId="{FB5469CB-8BE3-408B-910D-2CB6BE2D3C29}">
      <dgm:prSet/>
      <dgm:spPr/>
      <dgm:t>
        <a:bodyPr/>
        <a:lstStyle/>
        <a:p>
          <a:endParaRPr lang="en-US"/>
        </a:p>
      </dgm:t>
    </dgm:pt>
    <dgm:pt modelId="{E4C39868-B356-47ED-9302-E2931B96840F}">
      <dgm:prSet/>
      <dgm:spPr/>
      <dgm:t>
        <a:bodyPr/>
        <a:lstStyle/>
        <a:p>
          <a:r>
            <a:rPr lang="en-US"/>
            <a:t>Mentoring or peer training</a:t>
          </a:r>
        </a:p>
      </dgm:t>
    </dgm:pt>
    <dgm:pt modelId="{23D1F54F-B0A1-40A7-AFEF-66393544928C}" type="parTrans" cxnId="{2AA5E572-3BCA-4C69-9922-C5A995DC8021}">
      <dgm:prSet/>
      <dgm:spPr/>
      <dgm:t>
        <a:bodyPr/>
        <a:lstStyle/>
        <a:p>
          <a:endParaRPr lang="en-US"/>
        </a:p>
      </dgm:t>
    </dgm:pt>
    <dgm:pt modelId="{D751DF60-EBD9-4251-B456-E4746D76AF3E}" type="sibTrans" cxnId="{2AA5E572-3BCA-4C69-9922-C5A995DC8021}">
      <dgm:prSet/>
      <dgm:spPr/>
      <dgm:t>
        <a:bodyPr/>
        <a:lstStyle/>
        <a:p>
          <a:endParaRPr lang="en-US"/>
        </a:p>
      </dgm:t>
    </dgm:pt>
    <dgm:pt modelId="{C23FC83F-1DC3-4A5D-BAB3-745ADF5BF085}">
      <dgm:prSet/>
      <dgm:spPr/>
      <dgm:t>
        <a:bodyPr/>
        <a:lstStyle/>
        <a:p>
          <a:r>
            <a:rPr lang="en-US"/>
            <a:t>Job shadowing</a:t>
          </a:r>
        </a:p>
      </dgm:t>
    </dgm:pt>
    <dgm:pt modelId="{69566EB3-4F2C-4B30-86E3-7128058CE514}" type="parTrans" cxnId="{A8D7975E-DADF-48DE-81D7-30E9AD7B41D3}">
      <dgm:prSet/>
      <dgm:spPr/>
      <dgm:t>
        <a:bodyPr/>
        <a:lstStyle/>
        <a:p>
          <a:endParaRPr lang="en-US"/>
        </a:p>
      </dgm:t>
    </dgm:pt>
    <dgm:pt modelId="{4773C38D-0371-4C62-8718-EC21E4A8F0DC}" type="sibTrans" cxnId="{A8D7975E-DADF-48DE-81D7-30E9AD7B41D3}">
      <dgm:prSet/>
      <dgm:spPr/>
      <dgm:t>
        <a:bodyPr/>
        <a:lstStyle/>
        <a:p>
          <a:endParaRPr lang="en-US"/>
        </a:p>
      </dgm:t>
    </dgm:pt>
    <dgm:pt modelId="{F6AAC257-AFA6-448A-8138-ACA9BD913575}">
      <dgm:prSet/>
      <dgm:spPr/>
      <dgm:t>
        <a:bodyPr/>
        <a:lstStyle/>
        <a:p>
          <a:r>
            <a:rPr lang="en-US"/>
            <a:t>Temporary leadership responsibilities</a:t>
          </a:r>
        </a:p>
      </dgm:t>
    </dgm:pt>
    <dgm:pt modelId="{A9229CDB-04A6-44E8-8342-883C243233DD}" type="parTrans" cxnId="{8C477471-B3B1-4DCB-9B59-F8F66F64D508}">
      <dgm:prSet/>
      <dgm:spPr/>
      <dgm:t>
        <a:bodyPr/>
        <a:lstStyle/>
        <a:p>
          <a:endParaRPr lang="en-US"/>
        </a:p>
      </dgm:t>
    </dgm:pt>
    <dgm:pt modelId="{5EEFE6F2-185D-42CB-A244-B9C4DA6EBA0C}" type="sibTrans" cxnId="{8C477471-B3B1-4DCB-9B59-F8F66F64D508}">
      <dgm:prSet/>
      <dgm:spPr/>
      <dgm:t>
        <a:bodyPr/>
        <a:lstStyle/>
        <a:p>
          <a:endParaRPr lang="en-US"/>
        </a:p>
      </dgm:t>
    </dgm:pt>
    <dgm:pt modelId="{923A722B-9CBD-407F-BF43-41510B9DA2FB}">
      <dgm:prSet/>
      <dgm:spPr/>
      <dgm:t>
        <a:bodyPr/>
        <a:lstStyle/>
        <a:p>
          <a:r>
            <a:rPr lang="en-US"/>
            <a:t>Process-improvement projects</a:t>
          </a:r>
        </a:p>
      </dgm:t>
    </dgm:pt>
    <dgm:pt modelId="{95162655-B350-492E-9E92-A52ECFC2D8BF}" type="parTrans" cxnId="{DDA5F79E-6E6B-43BB-8B13-812480E1A8A9}">
      <dgm:prSet/>
      <dgm:spPr/>
      <dgm:t>
        <a:bodyPr/>
        <a:lstStyle/>
        <a:p>
          <a:endParaRPr lang="en-US"/>
        </a:p>
      </dgm:t>
    </dgm:pt>
    <dgm:pt modelId="{030F1A5B-605D-4EBE-8DEF-F46160CC16D8}" type="sibTrans" cxnId="{DDA5F79E-6E6B-43BB-8B13-812480E1A8A9}">
      <dgm:prSet/>
      <dgm:spPr/>
      <dgm:t>
        <a:bodyPr/>
        <a:lstStyle/>
        <a:p>
          <a:endParaRPr lang="en-US"/>
        </a:p>
      </dgm:t>
    </dgm:pt>
    <dgm:pt modelId="{FB45763C-6BC2-4EF6-8B89-A972F3F4FDE0}">
      <dgm:prSet/>
      <dgm:spPr/>
      <dgm:t>
        <a:bodyPr/>
        <a:lstStyle/>
        <a:p>
          <a:r>
            <a:rPr lang="en-US"/>
            <a:t>Professional certifications or courses</a:t>
          </a:r>
        </a:p>
      </dgm:t>
    </dgm:pt>
    <dgm:pt modelId="{45FA93DF-FBC4-4B23-A02F-0B13AA99C8B6}" type="parTrans" cxnId="{FD30D08E-F416-4BC5-A565-64CFCE970A07}">
      <dgm:prSet/>
      <dgm:spPr/>
      <dgm:t>
        <a:bodyPr/>
        <a:lstStyle/>
        <a:p>
          <a:endParaRPr lang="en-US"/>
        </a:p>
      </dgm:t>
    </dgm:pt>
    <dgm:pt modelId="{8C15DF52-D3C9-4A47-B2C5-D3EC13E5D0B8}" type="sibTrans" cxnId="{FD30D08E-F416-4BC5-A565-64CFCE970A07}">
      <dgm:prSet/>
      <dgm:spPr/>
      <dgm:t>
        <a:bodyPr/>
        <a:lstStyle/>
        <a:p>
          <a:endParaRPr lang="en-US"/>
        </a:p>
      </dgm:t>
    </dgm:pt>
    <dgm:pt modelId="{B9794E3C-8E6E-4E48-A48D-3BD3AE6A76AC}" type="pres">
      <dgm:prSet presAssocID="{98668AF1-8609-4BFF-802A-FE02ACCEF994}" presName="Name0" presStyleCnt="0">
        <dgm:presLayoutVars>
          <dgm:dir/>
          <dgm:resizeHandles val="exact"/>
        </dgm:presLayoutVars>
      </dgm:prSet>
      <dgm:spPr/>
    </dgm:pt>
    <dgm:pt modelId="{A10A0CEB-CDE0-4DE0-BF33-B3A62CEA2A62}" type="pres">
      <dgm:prSet presAssocID="{88C29369-B4EC-4B46-8B96-2350034AA7BB}" presName="node" presStyleLbl="node1" presStyleIdx="0" presStyleCnt="10">
        <dgm:presLayoutVars>
          <dgm:bulletEnabled val="1"/>
        </dgm:presLayoutVars>
      </dgm:prSet>
      <dgm:spPr/>
    </dgm:pt>
    <dgm:pt modelId="{47F9A27D-EF52-49BD-8438-C2D75BE29D67}" type="pres">
      <dgm:prSet presAssocID="{6A00E5EE-C167-4E2C-B897-EF61D182660D}" presName="sibTrans" presStyleLbl="sibTrans1D1" presStyleIdx="0" presStyleCnt="9"/>
      <dgm:spPr/>
    </dgm:pt>
    <dgm:pt modelId="{642A401F-5A51-495B-BBFB-70A423A7CBAA}" type="pres">
      <dgm:prSet presAssocID="{6A00E5EE-C167-4E2C-B897-EF61D182660D}" presName="connectorText" presStyleLbl="sibTrans1D1" presStyleIdx="0" presStyleCnt="9"/>
      <dgm:spPr/>
    </dgm:pt>
    <dgm:pt modelId="{7F94BAF3-E526-4AA4-A8E0-9ACA4631F031}" type="pres">
      <dgm:prSet presAssocID="{D601FAC8-6584-4884-9148-9DF7E5DF8311}" presName="node" presStyleLbl="node1" presStyleIdx="1" presStyleCnt="10">
        <dgm:presLayoutVars>
          <dgm:bulletEnabled val="1"/>
        </dgm:presLayoutVars>
      </dgm:prSet>
      <dgm:spPr/>
    </dgm:pt>
    <dgm:pt modelId="{8BDC7903-60B7-46B3-B2C3-C65640A78212}" type="pres">
      <dgm:prSet presAssocID="{26C8287D-E262-45F9-B6E9-594DC6141024}" presName="sibTrans" presStyleLbl="sibTrans1D1" presStyleIdx="1" presStyleCnt="9"/>
      <dgm:spPr/>
    </dgm:pt>
    <dgm:pt modelId="{B229013C-94AA-4474-B46F-0DF514499F8A}" type="pres">
      <dgm:prSet presAssocID="{26C8287D-E262-45F9-B6E9-594DC6141024}" presName="connectorText" presStyleLbl="sibTrans1D1" presStyleIdx="1" presStyleCnt="9"/>
      <dgm:spPr/>
    </dgm:pt>
    <dgm:pt modelId="{01BBCA86-4585-46AA-B2F3-4BDC42DFED3F}" type="pres">
      <dgm:prSet presAssocID="{A4E042E1-572F-49CE-962E-463D3A05C4BC}" presName="node" presStyleLbl="node1" presStyleIdx="2" presStyleCnt="10">
        <dgm:presLayoutVars>
          <dgm:bulletEnabled val="1"/>
        </dgm:presLayoutVars>
      </dgm:prSet>
      <dgm:spPr/>
    </dgm:pt>
    <dgm:pt modelId="{D0E7FB41-6417-49F7-A004-1F423B05E372}" type="pres">
      <dgm:prSet presAssocID="{AC03AEA1-F600-4D2D-9066-B2960491E981}" presName="sibTrans" presStyleLbl="sibTrans1D1" presStyleIdx="2" presStyleCnt="9"/>
      <dgm:spPr/>
    </dgm:pt>
    <dgm:pt modelId="{18BB6C13-2C8C-4F95-9D25-D9C3A6EC194F}" type="pres">
      <dgm:prSet presAssocID="{AC03AEA1-F600-4D2D-9066-B2960491E981}" presName="connectorText" presStyleLbl="sibTrans1D1" presStyleIdx="2" presStyleCnt="9"/>
      <dgm:spPr/>
    </dgm:pt>
    <dgm:pt modelId="{39EF5D96-DD44-4FDA-9A66-17DDF0FE8D6A}" type="pres">
      <dgm:prSet presAssocID="{77BD3653-45FE-4641-86CC-B395FE9DB712}" presName="node" presStyleLbl="node1" presStyleIdx="3" presStyleCnt="10">
        <dgm:presLayoutVars>
          <dgm:bulletEnabled val="1"/>
        </dgm:presLayoutVars>
      </dgm:prSet>
      <dgm:spPr/>
    </dgm:pt>
    <dgm:pt modelId="{FA31F28D-C64C-44A8-9852-9478B31A7439}" type="pres">
      <dgm:prSet presAssocID="{9D6F63A2-D212-498C-B003-8D57E3EB3DAB}" presName="sibTrans" presStyleLbl="sibTrans1D1" presStyleIdx="3" presStyleCnt="9"/>
      <dgm:spPr/>
    </dgm:pt>
    <dgm:pt modelId="{EF63606A-3E8C-4098-92B6-1AEB63E70A91}" type="pres">
      <dgm:prSet presAssocID="{9D6F63A2-D212-498C-B003-8D57E3EB3DAB}" presName="connectorText" presStyleLbl="sibTrans1D1" presStyleIdx="3" presStyleCnt="9"/>
      <dgm:spPr/>
    </dgm:pt>
    <dgm:pt modelId="{09AB7245-8FF0-4F39-A839-D742A46D1AAF}" type="pres">
      <dgm:prSet presAssocID="{F4D2247F-B58E-4A91-B070-C9A6548D006B}" presName="node" presStyleLbl="node1" presStyleIdx="4" presStyleCnt="10">
        <dgm:presLayoutVars>
          <dgm:bulletEnabled val="1"/>
        </dgm:presLayoutVars>
      </dgm:prSet>
      <dgm:spPr/>
    </dgm:pt>
    <dgm:pt modelId="{0DDF835D-9261-46FA-92C8-49F22DEEAB2B}" type="pres">
      <dgm:prSet presAssocID="{AD8C30E3-2A62-46DB-A21B-F611C50F6178}" presName="sibTrans" presStyleLbl="sibTrans1D1" presStyleIdx="4" presStyleCnt="9"/>
      <dgm:spPr/>
    </dgm:pt>
    <dgm:pt modelId="{2B1BC206-5193-4F36-9D5F-5228A2318AA7}" type="pres">
      <dgm:prSet presAssocID="{AD8C30E3-2A62-46DB-A21B-F611C50F6178}" presName="connectorText" presStyleLbl="sibTrans1D1" presStyleIdx="4" presStyleCnt="9"/>
      <dgm:spPr/>
    </dgm:pt>
    <dgm:pt modelId="{10F3593B-1001-47A8-B7E9-2110FE921CB1}" type="pres">
      <dgm:prSet presAssocID="{E4C39868-B356-47ED-9302-E2931B96840F}" presName="node" presStyleLbl="node1" presStyleIdx="5" presStyleCnt="10">
        <dgm:presLayoutVars>
          <dgm:bulletEnabled val="1"/>
        </dgm:presLayoutVars>
      </dgm:prSet>
      <dgm:spPr/>
    </dgm:pt>
    <dgm:pt modelId="{46ACEEE5-DB16-4C13-8C08-D6523579263F}" type="pres">
      <dgm:prSet presAssocID="{D751DF60-EBD9-4251-B456-E4746D76AF3E}" presName="sibTrans" presStyleLbl="sibTrans1D1" presStyleIdx="5" presStyleCnt="9"/>
      <dgm:spPr/>
    </dgm:pt>
    <dgm:pt modelId="{7447BA17-D1EC-4EBD-913D-D705F7037D73}" type="pres">
      <dgm:prSet presAssocID="{D751DF60-EBD9-4251-B456-E4746D76AF3E}" presName="connectorText" presStyleLbl="sibTrans1D1" presStyleIdx="5" presStyleCnt="9"/>
      <dgm:spPr/>
    </dgm:pt>
    <dgm:pt modelId="{7C82341D-BCE2-4375-9E06-072DEB3FCB14}" type="pres">
      <dgm:prSet presAssocID="{C23FC83F-1DC3-4A5D-BAB3-745ADF5BF085}" presName="node" presStyleLbl="node1" presStyleIdx="6" presStyleCnt="10">
        <dgm:presLayoutVars>
          <dgm:bulletEnabled val="1"/>
        </dgm:presLayoutVars>
      </dgm:prSet>
      <dgm:spPr/>
    </dgm:pt>
    <dgm:pt modelId="{ECBBB2B3-7F2E-4FDC-876F-021DCFBE59FC}" type="pres">
      <dgm:prSet presAssocID="{4773C38D-0371-4C62-8718-EC21E4A8F0DC}" presName="sibTrans" presStyleLbl="sibTrans1D1" presStyleIdx="6" presStyleCnt="9"/>
      <dgm:spPr/>
    </dgm:pt>
    <dgm:pt modelId="{A78C8298-25C3-47A9-ACFB-2CE5B3F6D352}" type="pres">
      <dgm:prSet presAssocID="{4773C38D-0371-4C62-8718-EC21E4A8F0DC}" presName="connectorText" presStyleLbl="sibTrans1D1" presStyleIdx="6" presStyleCnt="9"/>
      <dgm:spPr/>
    </dgm:pt>
    <dgm:pt modelId="{123DFA96-2B91-462F-BF67-E8D23100141E}" type="pres">
      <dgm:prSet presAssocID="{F6AAC257-AFA6-448A-8138-ACA9BD913575}" presName="node" presStyleLbl="node1" presStyleIdx="7" presStyleCnt="10">
        <dgm:presLayoutVars>
          <dgm:bulletEnabled val="1"/>
        </dgm:presLayoutVars>
      </dgm:prSet>
      <dgm:spPr/>
    </dgm:pt>
    <dgm:pt modelId="{3373633B-9DCD-486F-8688-B7925D269F88}" type="pres">
      <dgm:prSet presAssocID="{5EEFE6F2-185D-42CB-A244-B9C4DA6EBA0C}" presName="sibTrans" presStyleLbl="sibTrans1D1" presStyleIdx="7" presStyleCnt="9"/>
      <dgm:spPr/>
    </dgm:pt>
    <dgm:pt modelId="{66A20A5D-8800-436C-B8A5-A74F999F1C70}" type="pres">
      <dgm:prSet presAssocID="{5EEFE6F2-185D-42CB-A244-B9C4DA6EBA0C}" presName="connectorText" presStyleLbl="sibTrans1D1" presStyleIdx="7" presStyleCnt="9"/>
      <dgm:spPr/>
    </dgm:pt>
    <dgm:pt modelId="{85B50283-7844-422E-B5E0-B0C11D2E52FC}" type="pres">
      <dgm:prSet presAssocID="{923A722B-9CBD-407F-BF43-41510B9DA2FB}" presName="node" presStyleLbl="node1" presStyleIdx="8" presStyleCnt="10">
        <dgm:presLayoutVars>
          <dgm:bulletEnabled val="1"/>
        </dgm:presLayoutVars>
      </dgm:prSet>
      <dgm:spPr/>
    </dgm:pt>
    <dgm:pt modelId="{8D73D437-B54C-4C40-86DD-0CB7266D931F}" type="pres">
      <dgm:prSet presAssocID="{030F1A5B-605D-4EBE-8DEF-F46160CC16D8}" presName="sibTrans" presStyleLbl="sibTrans1D1" presStyleIdx="8" presStyleCnt="9"/>
      <dgm:spPr/>
    </dgm:pt>
    <dgm:pt modelId="{91058D0C-18E4-4A45-BFF2-1569180991DF}" type="pres">
      <dgm:prSet presAssocID="{030F1A5B-605D-4EBE-8DEF-F46160CC16D8}" presName="connectorText" presStyleLbl="sibTrans1D1" presStyleIdx="8" presStyleCnt="9"/>
      <dgm:spPr/>
    </dgm:pt>
    <dgm:pt modelId="{A1B95B91-D8ED-4D4A-A3D0-A4EA1F98EBC1}" type="pres">
      <dgm:prSet presAssocID="{FB45763C-6BC2-4EF6-8B89-A972F3F4FDE0}" presName="node" presStyleLbl="node1" presStyleIdx="9" presStyleCnt="10">
        <dgm:presLayoutVars>
          <dgm:bulletEnabled val="1"/>
        </dgm:presLayoutVars>
      </dgm:prSet>
      <dgm:spPr/>
    </dgm:pt>
  </dgm:ptLst>
  <dgm:cxnLst>
    <dgm:cxn modelId="{F18E9112-4B87-4869-A7BC-55B3965A2C4E}" type="presOf" srcId="{030F1A5B-605D-4EBE-8DEF-F46160CC16D8}" destId="{91058D0C-18E4-4A45-BFF2-1569180991DF}" srcOrd="1" destOrd="0" presId="urn:microsoft.com/office/officeart/2016/7/layout/RepeatingBendingProcessNew"/>
    <dgm:cxn modelId="{5951901A-DB9D-4517-AC32-9087B477FD85}" type="presOf" srcId="{4773C38D-0371-4C62-8718-EC21E4A8F0DC}" destId="{ECBBB2B3-7F2E-4FDC-876F-021DCFBE59FC}" srcOrd="0" destOrd="0" presId="urn:microsoft.com/office/officeart/2016/7/layout/RepeatingBendingProcessNew"/>
    <dgm:cxn modelId="{5432571B-08EE-4B86-A139-85E3CB4C69A7}" type="presOf" srcId="{923A722B-9CBD-407F-BF43-41510B9DA2FB}" destId="{85B50283-7844-422E-B5E0-B0C11D2E52FC}" srcOrd="0" destOrd="0" presId="urn:microsoft.com/office/officeart/2016/7/layout/RepeatingBendingProcessNew"/>
    <dgm:cxn modelId="{E33F4125-0FDE-4F51-A031-925825D33221}" type="presOf" srcId="{F6AAC257-AFA6-448A-8138-ACA9BD913575}" destId="{123DFA96-2B91-462F-BF67-E8D23100141E}" srcOrd="0" destOrd="0" presId="urn:microsoft.com/office/officeart/2016/7/layout/RepeatingBendingProcessNew"/>
    <dgm:cxn modelId="{CCF1DC5C-D2DF-4D17-8A28-2B7DC589C209}" srcId="{98668AF1-8609-4BFF-802A-FE02ACCEF994}" destId="{D601FAC8-6584-4884-9148-9DF7E5DF8311}" srcOrd="1" destOrd="0" parTransId="{95951BF6-4820-4A37-963D-8098111E7CFB}" sibTransId="{26C8287D-E262-45F9-B6E9-594DC6141024}"/>
    <dgm:cxn modelId="{A8D7975E-DADF-48DE-81D7-30E9AD7B41D3}" srcId="{98668AF1-8609-4BFF-802A-FE02ACCEF994}" destId="{C23FC83F-1DC3-4A5D-BAB3-745ADF5BF085}" srcOrd="6" destOrd="0" parTransId="{69566EB3-4F2C-4B30-86E3-7128058CE514}" sibTransId="{4773C38D-0371-4C62-8718-EC21E4A8F0DC}"/>
    <dgm:cxn modelId="{8A856144-9728-431F-9522-2481A5A7D772}" type="presOf" srcId="{AD8C30E3-2A62-46DB-A21B-F611C50F6178}" destId="{0DDF835D-9261-46FA-92C8-49F22DEEAB2B}" srcOrd="0" destOrd="0" presId="urn:microsoft.com/office/officeart/2016/7/layout/RepeatingBendingProcessNew"/>
    <dgm:cxn modelId="{5AB59D4D-B44F-4953-962B-F3F91CF5599A}" srcId="{98668AF1-8609-4BFF-802A-FE02ACCEF994}" destId="{77BD3653-45FE-4641-86CC-B395FE9DB712}" srcOrd="3" destOrd="0" parTransId="{95584257-EB1A-4409-A3E6-5A6B165CCC0A}" sibTransId="{9D6F63A2-D212-498C-B003-8D57E3EB3DAB}"/>
    <dgm:cxn modelId="{1B1B2B4E-E5A9-49F2-97EC-B9F231AB8DA7}" type="presOf" srcId="{77BD3653-45FE-4641-86CC-B395FE9DB712}" destId="{39EF5D96-DD44-4FDA-9A66-17DDF0FE8D6A}" srcOrd="0" destOrd="0" presId="urn:microsoft.com/office/officeart/2016/7/layout/RepeatingBendingProcessNew"/>
    <dgm:cxn modelId="{0718514E-27BD-4136-B573-B515E1969D46}" type="presOf" srcId="{AC03AEA1-F600-4D2D-9066-B2960491E981}" destId="{D0E7FB41-6417-49F7-A004-1F423B05E372}" srcOrd="0" destOrd="0" presId="urn:microsoft.com/office/officeart/2016/7/layout/RepeatingBendingProcessNew"/>
    <dgm:cxn modelId="{E0F30950-AD76-489E-9930-AEB576AB053D}" type="presOf" srcId="{9D6F63A2-D212-498C-B003-8D57E3EB3DAB}" destId="{FA31F28D-C64C-44A8-9852-9478B31A7439}" srcOrd="0" destOrd="0" presId="urn:microsoft.com/office/officeart/2016/7/layout/RepeatingBendingProcessNew"/>
    <dgm:cxn modelId="{8C477471-B3B1-4DCB-9B59-F8F66F64D508}" srcId="{98668AF1-8609-4BFF-802A-FE02ACCEF994}" destId="{F6AAC257-AFA6-448A-8138-ACA9BD913575}" srcOrd="7" destOrd="0" parTransId="{A9229CDB-04A6-44E8-8342-883C243233DD}" sibTransId="{5EEFE6F2-185D-42CB-A244-B9C4DA6EBA0C}"/>
    <dgm:cxn modelId="{2AA5E572-3BCA-4C69-9922-C5A995DC8021}" srcId="{98668AF1-8609-4BFF-802A-FE02ACCEF994}" destId="{E4C39868-B356-47ED-9302-E2931B96840F}" srcOrd="5" destOrd="0" parTransId="{23D1F54F-B0A1-40A7-AFEF-66393544928C}" sibTransId="{D751DF60-EBD9-4251-B456-E4746D76AF3E}"/>
    <dgm:cxn modelId="{D16FC373-B6C4-4690-91A9-E11F74433F8A}" type="presOf" srcId="{AC03AEA1-F600-4D2D-9066-B2960491E981}" destId="{18BB6C13-2C8C-4F95-9D25-D9C3A6EC194F}" srcOrd="1" destOrd="0" presId="urn:microsoft.com/office/officeart/2016/7/layout/RepeatingBendingProcessNew"/>
    <dgm:cxn modelId="{DBC95079-494D-4169-8611-A5AD0C545E45}" type="presOf" srcId="{5EEFE6F2-185D-42CB-A244-B9C4DA6EBA0C}" destId="{3373633B-9DCD-486F-8688-B7925D269F88}" srcOrd="0" destOrd="0" presId="urn:microsoft.com/office/officeart/2016/7/layout/RepeatingBendingProcessNew"/>
    <dgm:cxn modelId="{4888F67C-3D22-4A5B-8218-9F5769A1857F}" type="presOf" srcId="{26C8287D-E262-45F9-B6E9-594DC6141024}" destId="{B229013C-94AA-4474-B46F-0DF514499F8A}" srcOrd="1" destOrd="0" presId="urn:microsoft.com/office/officeart/2016/7/layout/RepeatingBendingProcessNew"/>
    <dgm:cxn modelId="{AFE04F7D-BABA-4DF7-AE2C-5C0CAE20F873}" type="presOf" srcId="{A4E042E1-572F-49CE-962E-463D3A05C4BC}" destId="{01BBCA86-4585-46AA-B2F3-4BDC42DFED3F}" srcOrd="0" destOrd="0" presId="urn:microsoft.com/office/officeart/2016/7/layout/RepeatingBendingProcessNew"/>
    <dgm:cxn modelId="{B200DB80-F4F7-4F87-9730-763E07AAADBF}" type="presOf" srcId="{4773C38D-0371-4C62-8718-EC21E4A8F0DC}" destId="{A78C8298-25C3-47A9-ACFB-2CE5B3F6D352}" srcOrd="1" destOrd="0" presId="urn:microsoft.com/office/officeart/2016/7/layout/RepeatingBendingProcessNew"/>
    <dgm:cxn modelId="{BDA31C81-104F-413C-9CF9-E1615A895430}" type="presOf" srcId="{6A00E5EE-C167-4E2C-B897-EF61D182660D}" destId="{642A401F-5A51-495B-BBFB-70A423A7CBAA}" srcOrd="1" destOrd="0" presId="urn:microsoft.com/office/officeart/2016/7/layout/RepeatingBendingProcessNew"/>
    <dgm:cxn modelId="{F29E3D8B-A79A-49B9-9D48-8A48061B53BF}" type="presOf" srcId="{6A00E5EE-C167-4E2C-B897-EF61D182660D}" destId="{47F9A27D-EF52-49BD-8438-C2D75BE29D67}" srcOrd="0" destOrd="0" presId="urn:microsoft.com/office/officeart/2016/7/layout/RepeatingBendingProcessNew"/>
    <dgm:cxn modelId="{FD30D08E-F416-4BC5-A565-64CFCE970A07}" srcId="{98668AF1-8609-4BFF-802A-FE02ACCEF994}" destId="{FB45763C-6BC2-4EF6-8B89-A972F3F4FDE0}" srcOrd="9" destOrd="0" parTransId="{45FA93DF-FBC4-4B23-A02F-0B13AA99C8B6}" sibTransId="{8C15DF52-D3C9-4A47-B2C5-D3EC13E5D0B8}"/>
    <dgm:cxn modelId="{DDA5F79E-6E6B-43BB-8B13-812480E1A8A9}" srcId="{98668AF1-8609-4BFF-802A-FE02ACCEF994}" destId="{923A722B-9CBD-407F-BF43-41510B9DA2FB}" srcOrd="8" destOrd="0" parTransId="{95162655-B350-492E-9E92-A52ECFC2D8BF}" sibTransId="{030F1A5B-605D-4EBE-8DEF-F46160CC16D8}"/>
    <dgm:cxn modelId="{69B2039F-00C6-4A59-AC9B-317F3D1EA8EB}" type="presOf" srcId="{FB45763C-6BC2-4EF6-8B89-A972F3F4FDE0}" destId="{A1B95B91-D8ED-4D4A-A3D0-A4EA1F98EBC1}" srcOrd="0" destOrd="0" presId="urn:microsoft.com/office/officeart/2016/7/layout/RepeatingBendingProcessNew"/>
    <dgm:cxn modelId="{BC648DA4-3D34-458F-AA43-16B07AAE0928}" type="presOf" srcId="{5EEFE6F2-185D-42CB-A244-B9C4DA6EBA0C}" destId="{66A20A5D-8800-436C-B8A5-A74F999F1C70}" srcOrd="1" destOrd="0" presId="urn:microsoft.com/office/officeart/2016/7/layout/RepeatingBendingProcessNew"/>
    <dgm:cxn modelId="{1EA856A9-F7AB-432E-8199-EF1A9966F578}" type="presOf" srcId="{D601FAC8-6584-4884-9148-9DF7E5DF8311}" destId="{7F94BAF3-E526-4AA4-A8E0-9ACA4631F031}" srcOrd="0" destOrd="0" presId="urn:microsoft.com/office/officeart/2016/7/layout/RepeatingBendingProcessNew"/>
    <dgm:cxn modelId="{C9F899AE-C87B-42D5-885B-5CB4D59549B7}" srcId="{98668AF1-8609-4BFF-802A-FE02ACCEF994}" destId="{88C29369-B4EC-4B46-8B96-2350034AA7BB}" srcOrd="0" destOrd="0" parTransId="{45175B76-34C7-425A-9E63-FDC7056183C7}" sibTransId="{6A00E5EE-C167-4E2C-B897-EF61D182660D}"/>
    <dgm:cxn modelId="{5EF5EEB0-4723-4E40-B96D-0530946C85D2}" type="presOf" srcId="{98668AF1-8609-4BFF-802A-FE02ACCEF994}" destId="{B9794E3C-8E6E-4E48-A48D-3BD3AE6A76AC}" srcOrd="0" destOrd="0" presId="urn:microsoft.com/office/officeart/2016/7/layout/RepeatingBendingProcessNew"/>
    <dgm:cxn modelId="{D40E9FC0-2548-411D-9866-84C41A379613}" type="presOf" srcId="{F4D2247F-B58E-4A91-B070-C9A6548D006B}" destId="{09AB7245-8FF0-4F39-A839-D742A46D1AAF}" srcOrd="0" destOrd="0" presId="urn:microsoft.com/office/officeart/2016/7/layout/RepeatingBendingProcessNew"/>
    <dgm:cxn modelId="{FB5469CB-8BE3-408B-910D-2CB6BE2D3C29}" srcId="{98668AF1-8609-4BFF-802A-FE02ACCEF994}" destId="{F4D2247F-B58E-4A91-B070-C9A6548D006B}" srcOrd="4" destOrd="0" parTransId="{48BEF4B9-C0CC-412C-BD09-45FAEA845432}" sibTransId="{AD8C30E3-2A62-46DB-A21B-F611C50F6178}"/>
    <dgm:cxn modelId="{9AC2A4CF-ACFC-496E-8BD2-0747486EB414}" type="presOf" srcId="{AD8C30E3-2A62-46DB-A21B-F611C50F6178}" destId="{2B1BC206-5193-4F36-9D5F-5228A2318AA7}" srcOrd="1" destOrd="0" presId="urn:microsoft.com/office/officeart/2016/7/layout/RepeatingBendingProcessNew"/>
    <dgm:cxn modelId="{B50CC1D1-8B03-4804-B3B4-98499A0A7065}" type="presOf" srcId="{D751DF60-EBD9-4251-B456-E4746D76AF3E}" destId="{46ACEEE5-DB16-4C13-8C08-D6523579263F}" srcOrd="0" destOrd="0" presId="urn:microsoft.com/office/officeart/2016/7/layout/RepeatingBendingProcessNew"/>
    <dgm:cxn modelId="{A9DB23D3-C25C-423D-B955-08D5F41E46AF}" type="presOf" srcId="{D751DF60-EBD9-4251-B456-E4746D76AF3E}" destId="{7447BA17-D1EC-4EBD-913D-D705F7037D73}" srcOrd="1" destOrd="0" presId="urn:microsoft.com/office/officeart/2016/7/layout/RepeatingBendingProcessNew"/>
    <dgm:cxn modelId="{829BE7DC-E4EE-41B5-B17D-DDAB7636BE41}" type="presOf" srcId="{030F1A5B-605D-4EBE-8DEF-F46160CC16D8}" destId="{8D73D437-B54C-4C40-86DD-0CB7266D931F}" srcOrd="0" destOrd="0" presId="urn:microsoft.com/office/officeart/2016/7/layout/RepeatingBendingProcessNew"/>
    <dgm:cxn modelId="{9CDE2EDD-ED8A-4D4F-A76C-5F328A2ECD42}" type="presOf" srcId="{9D6F63A2-D212-498C-B003-8D57E3EB3DAB}" destId="{EF63606A-3E8C-4098-92B6-1AEB63E70A91}" srcOrd="1" destOrd="0" presId="urn:microsoft.com/office/officeart/2016/7/layout/RepeatingBendingProcessNew"/>
    <dgm:cxn modelId="{774B72E2-AC80-4947-97A0-D7A8061BD56D}" type="presOf" srcId="{88C29369-B4EC-4B46-8B96-2350034AA7BB}" destId="{A10A0CEB-CDE0-4DE0-BF33-B3A62CEA2A62}" srcOrd="0" destOrd="0" presId="urn:microsoft.com/office/officeart/2016/7/layout/RepeatingBendingProcessNew"/>
    <dgm:cxn modelId="{8ED742E9-961D-43CB-9431-1452C1580632}" srcId="{98668AF1-8609-4BFF-802A-FE02ACCEF994}" destId="{A4E042E1-572F-49CE-962E-463D3A05C4BC}" srcOrd="2" destOrd="0" parTransId="{358D671C-C6B5-4C90-8C4B-6BFCC6B7F3E5}" sibTransId="{AC03AEA1-F600-4D2D-9066-B2960491E981}"/>
    <dgm:cxn modelId="{270AD2E9-910D-4302-8481-2E85506789EC}" type="presOf" srcId="{C23FC83F-1DC3-4A5D-BAB3-745ADF5BF085}" destId="{7C82341D-BCE2-4375-9E06-072DEB3FCB14}" srcOrd="0" destOrd="0" presId="urn:microsoft.com/office/officeart/2016/7/layout/RepeatingBendingProcessNew"/>
    <dgm:cxn modelId="{3A6553EE-F48E-4F1A-B566-C5B1C53CFCCF}" type="presOf" srcId="{26C8287D-E262-45F9-B6E9-594DC6141024}" destId="{8BDC7903-60B7-46B3-B2C3-C65640A78212}" srcOrd="0" destOrd="0" presId="urn:microsoft.com/office/officeart/2016/7/layout/RepeatingBendingProcessNew"/>
    <dgm:cxn modelId="{713B89F2-E6CF-4C03-8E5E-0295943C65F7}" type="presOf" srcId="{E4C39868-B356-47ED-9302-E2931B96840F}" destId="{10F3593B-1001-47A8-B7E9-2110FE921CB1}" srcOrd="0" destOrd="0" presId="urn:microsoft.com/office/officeart/2016/7/layout/RepeatingBendingProcessNew"/>
    <dgm:cxn modelId="{3B108AD3-2F6E-4DB8-9601-28951B11BF8E}" type="presParOf" srcId="{B9794E3C-8E6E-4E48-A48D-3BD3AE6A76AC}" destId="{A10A0CEB-CDE0-4DE0-BF33-B3A62CEA2A62}" srcOrd="0" destOrd="0" presId="urn:microsoft.com/office/officeart/2016/7/layout/RepeatingBendingProcessNew"/>
    <dgm:cxn modelId="{7BA807A7-A54E-495E-BF81-BA9EE89DA96B}" type="presParOf" srcId="{B9794E3C-8E6E-4E48-A48D-3BD3AE6A76AC}" destId="{47F9A27D-EF52-49BD-8438-C2D75BE29D67}" srcOrd="1" destOrd="0" presId="urn:microsoft.com/office/officeart/2016/7/layout/RepeatingBendingProcessNew"/>
    <dgm:cxn modelId="{E6D429BF-B17B-43E8-AA08-96AE86EB09EF}" type="presParOf" srcId="{47F9A27D-EF52-49BD-8438-C2D75BE29D67}" destId="{642A401F-5A51-495B-BBFB-70A423A7CBAA}" srcOrd="0" destOrd="0" presId="urn:microsoft.com/office/officeart/2016/7/layout/RepeatingBendingProcessNew"/>
    <dgm:cxn modelId="{FEF93CC3-62A6-4A16-9719-02F1A479D7A6}" type="presParOf" srcId="{B9794E3C-8E6E-4E48-A48D-3BD3AE6A76AC}" destId="{7F94BAF3-E526-4AA4-A8E0-9ACA4631F031}" srcOrd="2" destOrd="0" presId="urn:microsoft.com/office/officeart/2016/7/layout/RepeatingBendingProcessNew"/>
    <dgm:cxn modelId="{99EFD300-61DF-44DE-88CC-9532EF9720E2}" type="presParOf" srcId="{B9794E3C-8E6E-4E48-A48D-3BD3AE6A76AC}" destId="{8BDC7903-60B7-46B3-B2C3-C65640A78212}" srcOrd="3" destOrd="0" presId="urn:microsoft.com/office/officeart/2016/7/layout/RepeatingBendingProcessNew"/>
    <dgm:cxn modelId="{D32F22DF-3192-4379-A0AC-8DC291F66917}" type="presParOf" srcId="{8BDC7903-60B7-46B3-B2C3-C65640A78212}" destId="{B229013C-94AA-4474-B46F-0DF514499F8A}" srcOrd="0" destOrd="0" presId="urn:microsoft.com/office/officeart/2016/7/layout/RepeatingBendingProcessNew"/>
    <dgm:cxn modelId="{8419B2BB-EBE9-484A-A439-325989CAC55B}" type="presParOf" srcId="{B9794E3C-8E6E-4E48-A48D-3BD3AE6A76AC}" destId="{01BBCA86-4585-46AA-B2F3-4BDC42DFED3F}" srcOrd="4" destOrd="0" presId="urn:microsoft.com/office/officeart/2016/7/layout/RepeatingBendingProcessNew"/>
    <dgm:cxn modelId="{6206CF22-F6A0-4A5E-AD3F-285B0C91D6CD}" type="presParOf" srcId="{B9794E3C-8E6E-4E48-A48D-3BD3AE6A76AC}" destId="{D0E7FB41-6417-49F7-A004-1F423B05E372}" srcOrd="5" destOrd="0" presId="urn:microsoft.com/office/officeart/2016/7/layout/RepeatingBendingProcessNew"/>
    <dgm:cxn modelId="{AC850F04-D589-4E1F-BD91-6E46B9BFD537}" type="presParOf" srcId="{D0E7FB41-6417-49F7-A004-1F423B05E372}" destId="{18BB6C13-2C8C-4F95-9D25-D9C3A6EC194F}" srcOrd="0" destOrd="0" presId="urn:microsoft.com/office/officeart/2016/7/layout/RepeatingBendingProcessNew"/>
    <dgm:cxn modelId="{2B91D43B-46C3-4DB1-90AC-734F4F4A1C9E}" type="presParOf" srcId="{B9794E3C-8E6E-4E48-A48D-3BD3AE6A76AC}" destId="{39EF5D96-DD44-4FDA-9A66-17DDF0FE8D6A}" srcOrd="6" destOrd="0" presId="urn:microsoft.com/office/officeart/2016/7/layout/RepeatingBendingProcessNew"/>
    <dgm:cxn modelId="{B5B30F1C-30FC-49B9-8260-2DCEB90B49B8}" type="presParOf" srcId="{B9794E3C-8E6E-4E48-A48D-3BD3AE6A76AC}" destId="{FA31F28D-C64C-44A8-9852-9478B31A7439}" srcOrd="7" destOrd="0" presId="urn:microsoft.com/office/officeart/2016/7/layout/RepeatingBendingProcessNew"/>
    <dgm:cxn modelId="{5782A59C-E80D-4848-A47D-0373AF2D14A8}" type="presParOf" srcId="{FA31F28D-C64C-44A8-9852-9478B31A7439}" destId="{EF63606A-3E8C-4098-92B6-1AEB63E70A91}" srcOrd="0" destOrd="0" presId="urn:microsoft.com/office/officeart/2016/7/layout/RepeatingBendingProcessNew"/>
    <dgm:cxn modelId="{C5F8CF5C-D9C9-48D7-B914-B709E9B15424}" type="presParOf" srcId="{B9794E3C-8E6E-4E48-A48D-3BD3AE6A76AC}" destId="{09AB7245-8FF0-4F39-A839-D742A46D1AAF}" srcOrd="8" destOrd="0" presId="urn:microsoft.com/office/officeart/2016/7/layout/RepeatingBendingProcessNew"/>
    <dgm:cxn modelId="{2DA51ACF-0093-440D-B606-B230DF47EEA1}" type="presParOf" srcId="{B9794E3C-8E6E-4E48-A48D-3BD3AE6A76AC}" destId="{0DDF835D-9261-46FA-92C8-49F22DEEAB2B}" srcOrd="9" destOrd="0" presId="urn:microsoft.com/office/officeart/2016/7/layout/RepeatingBendingProcessNew"/>
    <dgm:cxn modelId="{EC2A8CA9-B75C-47ED-A106-023C54C36BD3}" type="presParOf" srcId="{0DDF835D-9261-46FA-92C8-49F22DEEAB2B}" destId="{2B1BC206-5193-4F36-9D5F-5228A2318AA7}" srcOrd="0" destOrd="0" presId="urn:microsoft.com/office/officeart/2016/7/layout/RepeatingBendingProcessNew"/>
    <dgm:cxn modelId="{7B26739D-DB6C-43AA-9163-CA5939CCD7E4}" type="presParOf" srcId="{B9794E3C-8E6E-4E48-A48D-3BD3AE6A76AC}" destId="{10F3593B-1001-47A8-B7E9-2110FE921CB1}" srcOrd="10" destOrd="0" presId="urn:microsoft.com/office/officeart/2016/7/layout/RepeatingBendingProcessNew"/>
    <dgm:cxn modelId="{0351B781-2D09-4987-8B0C-1A1CA5A1C80F}" type="presParOf" srcId="{B9794E3C-8E6E-4E48-A48D-3BD3AE6A76AC}" destId="{46ACEEE5-DB16-4C13-8C08-D6523579263F}" srcOrd="11" destOrd="0" presId="urn:microsoft.com/office/officeart/2016/7/layout/RepeatingBendingProcessNew"/>
    <dgm:cxn modelId="{3C6D91A8-ED17-4D47-B8A5-B9DCA7125A38}" type="presParOf" srcId="{46ACEEE5-DB16-4C13-8C08-D6523579263F}" destId="{7447BA17-D1EC-4EBD-913D-D705F7037D73}" srcOrd="0" destOrd="0" presId="urn:microsoft.com/office/officeart/2016/7/layout/RepeatingBendingProcessNew"/>
    <dgm:cxn modelId="{C75FA9CA-F65F-4998-BA3B-2CDE2AC34811}" type="presParOf" srcId="{B9794E3C-8E6E-4E48-A48D-3BD3AE6A76AC}" destId="{7C82341D-BCE2-4375-9E06-072DEB3FCB14}" srcOrd="12" destOrd="0" presId="urn:microsoft.com/office/officeart/2016/7/layout/RepeatingBendingProcessNew"/>
    <dgm:cxn modelId="{BA5B8E89-05F4-4ACD-AC8C-FB1B22199DA4}" type="presParOf" srcId="{B9794E3C-8E6E-4E48-A48D-3BD3AE6A76AC}" destId="{ECBBB2B3-7F2E-4FDC-876F-021DCFBE59FC}" srcOrd="13" destOrd="0" presId="urn:microsoft.com/office/officeart/2016/7/layout/RepeatingBendingProcessNew"/>
    <dgm:cxn modelId="{5F51C7F2-E6E9-4B03-9094-B0E1FCFDA3A7}" type="presParOf" srcId="{ECBBB2B3-7F2E-4FDC-876F-021DCFBE59FC}" destId="{A78C8298-25C3-47A9-ACFB-2CE5B3F6D352}" srcOrd="0" destOrd="0" presId="urn:microsoft.com/office/officeart/2016/7/layout/RepeatingBendingProcessNew"/>
    <dgm:cxn modelId="{9A102FE2-FD8E-4309-9DFC-E9F9D86A6F08}" type="presParOf" srcId="{B9794E3C-8E6E-4E48-A48D-3BD3AE6A76AC}" destId="{123DFA96-2B91-462F-BF67-E8D23100141E}" srcOrd="14" destOrd="0" presId="urn:microsoft.com/office/officeart/2016/7/layout/RepeatingBendingProcessNew"/>
    <dgm:cxn modelId="{79C54A65-0FCF-4010-8D0C-C0E66376F156}" type="presParOf" srcId="{B9794E3C-8E6E-4E48-A48D-3BD3AE6A76AC}" destId="{3373633B-9DCD-486F-8688-B7925D269F88}" srcOrd="15" destOrd="0" presId="urn:microsoft.com/office/officeart/2016/7/layout/RepeatingBendingProcessNew"/>
    <dgm:cxn modelId="{3424B8D6-1166-46BE-A989-298AB903B638}" type="presParOf" srcId="{3373633B-9DCD-486F-8688-B7925D269F88}" destId="{66A20A5D-8800-436C-B8A5-A74F999F1C70}" srcOrd="0" destOrd="0" presId="urn:microsoft.com/office/officeart/2016/7/layout/RepeatingBendingProcessNew"/>
    <dgm:cxn modelId="{185ED25F-D3A8-496B-8D5F-10B838FF6872}" type="presParOf" srcId="{B9794E3C-8E6E-4E48-A48D-3BD3AE6A76AC}" destId="{85B50283-7844-422E-B5E0-B0C11D2E52FC}" srcOrd="16" destOrd="0" presId="urn:microsoft.com/office/officeart/2016/7/layout/RepeatingBendingProcessNew"/>
    <dgm:cxn modelId="{5A6AC1D3-5147-4443-AC68-4BD5DB02A7D2}" type="presParOf" srcId="{B9794E3C-8E6E-4E48-A48D-3BD3AE6A76AC}" destId="{8D73D437-B54C-4C40-86DD-0CB7266D931F}" srcOrd="17" destOrd="0" presId="urn:microsoft.com/office/officeart/2016/7/layout/RepeatingBendingProcessNew"/>
    <dgm:cxn modelId="{5774DFA0-9BE4-4FA0-BC50-70BB28BE5D8C}" type="presParOf" srcId="{8D73D437-B54C-4C40-86DD-0CB7266D931F}" destId="{91058D0C-18E4-4A45-BFF2-1569180991DF}" srcOrd="0" destOrd="0" presId="urn:microsoft.com/office/officeart/2016/7/layout/RepeatingBendingProcessNew"/>
    <dgm:cxn modelId="{F9C479DC-8B8C-4B42-9276-BF32B42B3963}" type="presParOf" srcId="{B9794E3C-8E6E-4E48-A48D-3BD3AE6A76AC}" destId="{A1B95B91-D8ED-4D4A-A3D0-A4EA1F98EBC1}" srcOrd="18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87D4F6FF-076E-45D7-895C-417C5B8BA656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4E96EB72-7085-40CF-90BF-620A24CECF0A}">
      <dgm:prSet/>
      <dgm:spPr/>
      <dgm:t>
        <a:bodyPr/>
        <a:lstStyle/>
        <a:p>
          <a:r>
            <a:rPr lang="en-US"/>
            <a:t>A stretch assignment should build skill—not simply add work.</a:t>
          </a:r>
        </a:p>
      </dgm:t>
    </dgm:pt>
    <dgm:pt modelId="{ACAE67FB-7753-4A7A-B4DA-EA68863C5979}" type="parTrans" cxnId="{84BA14CD-18FC-4519-A37B-CB5376D68756}">
      <dgm:prSet/>
      <dgm:spPr/>
      <dgm:t>
        <a:bodyPr/>
        <a:lstStyle/>
        <a:p>
          <a:endParaRPr lang="en-US"/>
        </a:p>
      </dgm:t>
    </dgm:pt>
    <dgm:pt modelId="{5A2C6550-410C-4A00-AEC5-55091765E43B}" type="sibTrans" cxnId="{84BA14CD-18FC-4519-A37B-CB5376D68756}">
      <dgm:prSet/>
      <dgm:spPr/>
      <dgm:t>
        <a:bodyPr/>
        <a:lstStyle/>
        <a:p>
          <a:endParaRPr lang="en-US"/>
        </a:p>
      </dgm:t>
    </dgm:pt>
    <dgm:pt modelId="{9551B91F-9381-4793-994A-5F708213D060}">
      <dgm:prSet/>
      <dgm:spPr/>
      <dgm:t>
        <a:bodyPr/>
        <a:lstStyle/>
        <a:p>
          <a:r>
            <a:rPr lang="en-US"/>
            <a:t>Define what the employee is supposed to learn.</a:t>
          </a:r>
        </a:p>
      </dgm:t>
    </dgm:pt>
    <dgm:pt modelId="{C8714DFF-0C48-465B-8088-983EBC8EB7A0}" type="parTrans" cxnId="{946CE165-9C84-486D-9B0D-C32E56A9A69E}">
      <dgm:prSet/>
      <dgm:spPr/>
      <dgm:t>
        <a:bodyPr/>
        <a:lstStyle/>
        <a:p>
          <a:endParaRPr lang="en-US"/>
        </a:p>
      </dgm:t>
    </dgm:pt>
    <dgm:pt modelId="{FB5FE9F6-7A77-45CE-AD02-4BAA7E9F4065}" type="sibTrans" cxnId="{946CE165-9C84-486D-9B0D-C32E56A9A69E}">
      <dgm:prSet/>
      <dgm:spPr/>
      <dgm:t>
        <a:bodyPr/>
        <a:lstStyle/>
        <a:p>
          <a:endParaRPr lang="en-US"/>
        </a:p>
      </dgm:t>
    </dgm:pt>
    <dgm:pt modelId="{63CACBF8-2044-4F87-AED8-C8700E999395}">
      <dgm:prSet/>
      <dgm:spPr/>
      <dgm:t>
        <a:bodyPr/>
        <a:lstStyle/>
        <a:p>
          <a:r>
            <a:rPr lang="en-US"/>
            <a:t>Clarify authority and resources.</a:t>
          </a:r>
        </a:p>
      </dgm:t>
    </dgm:pt>
    <dgm:pt modelId="{5FFF5038-8292-4A48-8BAF-B68394A87CC8}" type="parTrans" cxnId="{A6D25EDE-F16B-4B65-BDA7-12ABE26FC68F}">
      <dgm:prSet/>
      <dgm:spPr/>
      <dgm:t>
        <a:bodyPr/>
        <a:lstStyle/>
        <a:p>
          <a:endParaRPr lang="en-US"/>
        </a:p>
      </dgm:t>
    </dgm:pt>
    <dgm:pt modelId="{E683C2C2-44C5-4935-A2B7-C2571F4B08D2}" type="sibTrans" cxnId="{A6D25EDE-F16B-4B65-BDA7-12ABE26FC68F}">
      <dgm:prSet/>
      <dgm:spPr/>
      <dgm:t>
        <a:bodyPr/>
        <a:lstStyle/>
        <a:p>
          <a:endParaRPr lang="en-US"/>
        </a:p>
      </dgm:t>
    </dgm:pt>
    <dgm:pt modelId="{A5403C8B-1E7B-4670-9C70-AAE90CDB922C}">
      <dgm:prSet/>
      <dgm:spPr/>
      <dgm:t>
        <a:bodyPr/>
        <a:lstStyle/>
        <a:p>
          <a:r>
            <a:rPr lang="en-US"/>
            <a:t>Provide coaching during the assignment.</a:t>
          </a:r>
        </a:p>
      </dgm:t>
    </dgm:pt>
    <dgm:pt modelId="{20109877-39DA-4B8D-94C1-513AD441C047}" type="parTrans" cxnId="{7C27898D-6B06-42C2-B87F-44B4165739A2}">
      <dgm:prSet/>
      <dgm:spPr/>
      <dgm:t>
        <a:bodyPr/>
        <a:lstStyle/>
        <a:p>
          <a:endParaRPr lang="en-US"/>
        </a:p>
      </dgm:t>
    </dgm:pt>
    <dgm:pt modelId="{1F852A71-1788-4B17-A1F8-7C63A52B42F1}" type="sibTrans" cxnId="{7C27898D-6B06-42C2-B87F-44B4165739A2}">
      <dgm:prSet/>
      <dgm:spPr/>
      <dgm:t>
        <a:bodyPr/>
        <a:lstStyle/>
        <a:p>
          <a:endParaRPr lang="en-US"/>
        </a:p>
      </dgm:t>
    </dgm:pt>
    <dgm:pt modelId="{80173DAF-57BA-4CF2-B321-38D97B87A320}">
      <dgm:prSet/>
      <dgm:spPr/>
      <dgm:t>
        <a:bodyPr/>
        <a:lstStyle/>
        <a:p>
          <a:r>
            <a:rPr lang="en-US"/>
            <a:t>Debrief afterward: What worked? What was hard? What did you learn?</a:t>
          </a:r>
        </a:p>
      </dgm:t>
    </dgm:pt>
    <dgm:pt modelId="{13AFE921-12C3-4DC2-9931-E368107EB71A}" type="parTrans" cxnId="{255FC788-DD4A-4592-AF81-80996D055E0E}">
      <dgm:prSet/>
      <dgm:spPr/>
      <dgm:t>
        <a:bodyPr/>
        <a:lstStyle/>
        <a:p>
          <a:endParaRPr lang="en-US"/>
        </a:p>
      </dgm:t>
    </dgm:pt>
    <dgm:pt modelId="{88318DE8-4FF6-4C8E-88DD-E795D3D110DB}" type="sibTrans" cxnId="{255FC788-DD4A-4592-AF81-80996D055E0E}">
      <dgm:prSet/>
      <dgm:spPr/>
      <dgm:t>
        <a:bodyPr/>
        <a:lstStyle/>
        <a:p>
          <a:endParaRPr lang="en-US"/>
        </a:p>
      </dgm:t>
    </dgm:pt>
    <dgm:pt modelId="{47A599AE-E339-41AE-B74B-28906D3E7E7B}" type="pres">
      <dgm:prSet presAssocID="{87D4F6FF-076E-45D7-895C-417C5B8BA656}" presName="root" presStyleCnt="0">
        <dgm:presLayoutVars>
          <dgm:dir/>
          <dgm:resizeHandles val="exact"/>
        </dgm:presLayoutVars>
      </dgm:prSet>
      <dgm:spPr/>
    </dgm:pt>
    <dgm:pt modelId="{58A7FF92-EA7F-41E3-AE90-B0BD36C48C6E}" type="pres">
      <dgm:prSet presAssocID="{4E96EB72-7085-40CF-90BF-620A24CECF0A}" presName="compNode" presStyleCnt="0"/>
      <dgm:spPr/>
    </dgm:pt>
    <dgm:pt modelId="{D2427E5A-D2F5-47B2-93C6-880A5ECCB941}" type="pres">
      <dgm:prSet presAssocID="{4E96EB72-7085-40CF-90BF-620A24CECF0A}" presName="bgRect" presStyleLbl="bgShp" presStyleIdx="0" presStyleCnt="5"/>
      <dgm:spPr/>
    </dgm:pt>
    <dgm:pt modelId="{A644702F-A74A-44DC-8EF4-EC6DAC3D2BA1}" type="pres">
      <dgm:prSet presAssocID="{4E96EB72-7085-40CF-90BF-620A24CECF0A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t"/>
        </a:ext>
      </dgm:extLst>
    </dgm:pt>
    <dgm:pt modelId="{644A5EF4-A6FC-48EB-9CBB-48FF37162EAB}" type="pres">
      <dgm:prSet presAssocID="{4E96EB72-7085-40CF-90BF-620A24CECF0A}" presName="spaceRect" presStyleCnt="0"/>
      <dgm:spPr/>
    </dgm:pt>
    <dgm:pt modelId="{47B9B610-11F1-48C8-BF83-9AA78D19EE1C}" type="pres">
      <dgm:prSet presAssocID="{4E96EB72-7085-40CF-90BF-620A24CECF0A}" presName="parTx" presStyleLbl="revTx" presStyleIdx="0" presStyleCnt="5">
        <dgm:presLayoutVars>
          <dgm:chMax val="0"/>
          <dgm:chPref val="0"/>
        </dgm:presLayoutVars>
      </dgm:prSet>
      <dgm:spPr/>
    </dgm:pt>
    <dgm:pt modelId="{1AE7C9C9-54A7-4346-841A-087A98498ECB}" type="pres">
      <dgm:prSet presAssocID="{5A2C6550-410C-4A00-AEC5-55091765E43B}" presName="sibTrans" presStyleCnt="0"/>
      <dgm:spPr/>
    </dgm:pt>
    <dgm:pt modelId="{B81328CA-39DA-4183-8940-92C95E7C6E84}" type="pres">
      <dgm:prSet presAssocID="{9551B91F-9381-4793-994A-5F708213D060}" presName="compNode" presStyleCnt="0"/>
      <dgm:spPr/>
    </dgm:pt>
    <dgm:pt modelId="{0122AE23-21A2-4CC7-AB2C-D62C66BEF729}" type="pres">
      <dgm:prSet presAssocID="{9551B91F-9381-4793-994A-5F708213D060}" presName="bgRect" presStyleLbl="bgShp" presStyleIdx="1" presStyleCnt="5"/>
      <dgm:spPr/>
    </dgm:pt>
    <dgm:pt modelId="{CCB95AB0-CC26-491C-B34C-558DE311B90A}" type="pres">
      <dgm:prSet presAssocID="{9551B91F-9381-4793-994A-5F708213D060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CD39E95E-3251-42D6-9DBA-60CD187467F4}" type="pres">
      <dgm:prSet presAssocID="{9551B91F-9381-4793-994A-5F708213D060}" presName="spaceRect" presStyleCnt="0"/>
      <dgm:spPr/>
    </dgm:pt>
    <dgm:pt modelId="{516F82B9-907A-479A-B650-AD2E074DED7A}" type="pres">
      <dgm:prSet presAssocID="{9551B91F-9381-4793-994A-5F708213D060}" presName="parTx" presStyleLbl="revTx" presStyleIdx="1" presStyleCnt="5">
        <dgm:presLayoutVars>
          <dgm:chMax val="0"/>
          <dgm:chPref val="0"/>
        </dgm:presLayoutVars>
      </dgm:prSet>
      <dgm:spPr/>
    </dgm:pt>
    <dgm:pt modelId="{5D220912-8A7E-42EB-8841-DE99A340B670}" type="pres">
      <dgm:prSet presAssocID="{FB5FE9F6-7A77-45CE-AD02-4BAA7E9F4065}" presName="sibTrans" presStyleCnt="0"/>
      <dgm:spPr/>
    </dgm:pt>
    <dgm:pt modelId="{5ACE71C0-1355-4C0C-B637-822E364CA1D9}" type="pres">
      <dgm:prSet presAssocID="{63CACBF8-2044-4F87-AED8-C8700E999395}" presName="compNode" presStyleCnt="0"/>
      <dgm:spPr/>
    </dgm:pt>
    <dgm:pt modelId="{D927CA70-AD3E-4434-92B9-51E2365D9BA2}" type="pres">
      <dgm:prSet presAssocID="{63CACBF8-2044-4F87-AED8-C8700E999395}" presName="bgRect" presStyleLbl="bgShp" presStyleIdx="2" presStyleCnt="5"/>
      <dgm:spPr/>
    </dgm:pt>
    <dgm:pt modelId="{AB0C88F2-A9D4-4BD9-9671-38DD6965830D}" type="pres">
      <dgm:prSet presAssocID="{63CACBF8-2044-4F87-AED8-C8700E999395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010C7EA7-8A15-415F-9665-0139EC5FE2E0}" type="pres">
      <dgm:prSet presAssocID="{63CACBF8-2044-4F87-AED8-C8700E999395}" presName="spaceRect" presStyleCnt="0"/>
      <dgm:spPr/>
    </dgm:pt>
    <dgm:pt modelId="{CD498524-DEF1-4721-B867-03C274830DE8}" type="pres">
      <dgm:prSet presAssocID="{63CACBF8-2044-4F87-AED8-C8700E999395}" presName="parTx" presStyleLbl="revTx" presStyleIdx="2" presStyleCnt="5">
        <dgm:presLayoutVars>
          <dgm:chMax val="0"/>
          <dgm:chPref val="0"/>
        </dgm:presLayoutVars>
      </dgm:prSet>
      <dgm:spPr/>
    </dgm:pt>
    <dgm:pt modelId="{8C00BDB7-3FFF-4698-9CAA-12A3C7013E17}" type="pres">
      <dgm:prSet presAssocID="{E683C2C2-44C5-4935-A2B7-C2571F4B08D2}" presName="sibTrans" presStyleCnt="0"/>
      <dgm:spPr/>
    </dgm:pt>
    <dgm:pt modelId="{FA8CB7DF-8BF7-49DE-96FE-14058EF4565E}" type="pres">
      <dgm:prSet presAssocID="{A5403C8B-1E7B-4670-9C70-AAE90CDB922C}" presName="compNode" presStyleCnt="0"/>
      <dgm:spPr/>
    </dgm:pt>
    <dgm:pt modelId="{30E0E857-A90D-4D50-980A-60273549A555}" type="pres">
      <dgm:prSet presAssocID="{A5403C8B-1E7B-4670-9C70-AAE90CDB922C}" presName="bgRect" presStyleLbl="bgShp" presStyleIdx="3" presStyleCnt="5"/>
      <dgm:spPr/>
    </dgm:pt>
    <dgm:pt modelId="{1348BE0C-4480-43C4-9899-FBBF872EA20A}" type="pres">
      <dgm:prSet presAssocID="{A5403C8B-1E7B-4670-9C70-AAE90CDB922C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nt"/>
        </a:ext>
      </dgm:extLst>
    </dgm:pt>
    <dgm:pt modelId="{3D67AF0F-8F6C-4716-8D8C-CFEE7E53BA39}" type="pres">
      <dgm:prSet presAssocID="{A5403C8B-1E7B-4670-9C70-AAE90CDB922C}" presName="spaceRect" presStyleCnt="0"/>
      <dgm:spPr/>
    </dgm:pt>
    <dgm:pt modelId="{8C895313-4EBD-452D-A034-E57CBA8B1C14}" type="pres">
      <dgm:prSet presAssocID="{A5403C8B-1E7B-4670-9C70-AAE90CDB922C}" presName="parTx" presStyleLbl="revTx" presStyleIdx="3" presStyleCnt="5">
        <dgm:presLayoutVars>
          <dgm:chMax val="0"/>
          <dgm:chPref val="0"/>
        </dgm:presLayoutVars>
      </dgm:prSet>
      <dgm:spPr/>
    </dgm:pt>
    <dgm:pt modelId="{E7B6AFDC-760B-4974-8411-0347488EC602}" type="pres">
      <dgm:prSet presAssocID="{1F852A71-1788-4B17-A1F8-7C63A52B42F1}" presName="sibTrans" presStyleCnt="0"/>
      <dgm:spPr/>
    </dgm:pt>
    <dgm:pt modelId="{F39B871A-5EDA-42A6-A406-46FFAE3BB7B7}" type="pres">
      <dgm:prSet presAssocID="{80173DAF-57BA-4CF2-B321-38D97B87A320}" presName="compNode" presStyleCnt="0"/>
      <dgm:spPr/>
    </dgm:pt>
    <dgm:pt modelId="{28C5FCDB-9B2C-4561-BB29-99C51B9A610C}" type="pres">
      <dgm:prSet presAssocID="{80173DAF-57BA-4CF2-B321-38D97B87A320}" presName="bgRect" presStyleLbl="bgShp" presStyleIdx="4" presStyleCnt="5"/>
      <dgm:spPr/>
    </dgm:pt>
    <dgm:pt modelId="{32E7A19F-E9C3-4CB8-B6BE-2979BB5F9818}" type="pres">
      <dgm:prSet presAssocID="{80173DAF-57BA-4CF2-B321-38D97B87A320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 Bulb and Gear"/>
        </a:ext>
      </dgm:extLst>
    </dgm:pt>
    <dgm:pt modelId="{F767D3E6-DBA1-447E-B805-7D6B7CD8F9AE}" type="pres">
      <dgm:prSet presAssocID="{80173DAF-57BA-4CF2-B321-38D97B87A320}" presName="spaceRect" presStyleCnt="0"/>
      <dgm:spPr/>
    </dgm:pt>
    <dgm:pt modelId="{F9DB1D42-52CE-457C-8066-DCB536FC8111}" type="pres">
      <dgm:prSet presAssocID="{80173DAF-57BA-4CF2-B321-38D97B87A320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6EBC1A1F-DD23-4721-A53F-33E7EDEC4305}" type="presOf" srcId="{63CACBF8-2044-4F87-AED8-C8700E999395}" destId="{CD498524-DEF1-4721-B867-03C274830DE8}" srcOrd="0" destOrd="0" presId="urn:microsoft.com/office/officeart/2018/2/layout/IconVerticalSolidList"/>
    <dgm:cxn modelId="{D2B97D3B-F2A8-4228-9B93-1E89992BDA40}" type="presOf" srcId="{80173DAF-57BA-4CF2-B321-38D97B87A320}" destId="{F9DB1D42-52CE-457C-8066-DCB536FC8111}" srcOrd="0" destOrd="0" presId="urn:microsoft.com/office/officeart/2018/2/layout/IconVerticalSolidList"/>
    <dgm:cxn modelId="{946CE165-9C84-486D-9B0D-C32E56A9A69E}" srcId="{87D4F6FF-076E-45D7-895C-417C5B8BA656}" destId="{9551B91F-9381-4793-994A-5F708213D060}" srcOrd="1" destOrd="0" parTransId="{C8714DFF-0C48-465B-8088-983EBC8EB7A0}" sibTransId="{FB5FE9F6-7A77-45CE-AD02-4BAA7E9F4065}"/>
    <dgm:cxn modelId="{92D64474-6115-4421-878D-E7C79A7D3AEB}" type="presOf" srcId="{9551B91F-9381-4793-994A-5F708213D060}" destId="{516F82B9-907A-479A-B650-AD2E074DED7A}" srcOrd="0" destOrd="0" presId="urn:microsoft.com/office/officeart/2018/2/layout/IconVerticalSolidList"/>
    <dgm:cxn modelId="{7D5ECD87-458A-451D-B9D0-3BA9870369BE}" type="presOf" srcId="{87D4F6FF-076E-45D7-895C-417C5B8BA656}" destId="{47A599AE-E339-41AE-B74B-28906D3E7E7B}" srcOrd="0" destOrd="0" presId="urn:microsoft.com/office/officeart/2018/2/layout/IconVerticalSolidList"/>
    <dgm:cxn modelId="{255FC788-DD4A-4592-AF81-80996D055E0E}" srcId="{87D4F6FF-076E-45D7-895C-417C5B8BA656}" destId="{80173DAF-57BA-4CF2-B321-38D97B87A320}" srcOrd="4" destOrd="0" parTransId="{13AFE921-12C3-4DC2-9931-E368107EB71A}" sibTransId="{88318DE8-4FF6-4C8E-88DD-E795D3D110DB}"/>
    <dgm:cxn modelId="{7C27898D-6B06-42C2-B87F-44B4165739A2}" srcId="{87D4F6FF-076E-45D7-895C-417C5B8BA656}" destId="{A5403C8B-1E7B-4670-9C70-AAE90CDB922C}" srcOrd="3" destOrd="0" parTransId="{20109877-39DA-4B8D-94C1-513AD441C047}" sibTransId="{1F852A71-1788-4B17-A1F8-7C63A52B42F1}"/>
    <dgm:cxn modelId="{84BA14CD-18FC-4519-A37B-CB5376D68756}" srcId="{87D4F6FF-076E-45D7-895C-417C5B8BA656}" destId="{4E96EB72-7085-40CF-90BF-620A24CECF0A}" srcOrd="0" destOrd="0" parTransId="{ACAE67FB-7753-4A7A-B4DA-EA68863C5979}" sibTransId="{5A2C6550-410C-4A00-AEC5-55091765E43B}"/>
    <dgm:cxn modelId="{D0F86ECF-A203-47EA-B1B2-B53E78076178}" type="presOf" srcId="{A5403C8B-1E7B-4670-9C70-AAE90CDB922C}" destId="{8C895313-4EBD-452D-A034-E57CBA8B1C14}" srcOrd="0" destOrd="0" presId="urn:microsoft.com/office/officeart/2018/2/layout/IconVerticalSolidList"/>
    <dgm:cxn modelId="{A6D25EDE-F16B-4B65-BDA7-12ABE26FC68F}" srcId="{87D4F6FF-076E-45D7-895C-417C5B8BA656}" destId="{63CACBF8-2044-4F87-AED8-C8700E999395}" srcOrd="2" destOrd="0" parTransId="{5FFF5038-8292-4A48-8BAF-B68394A87CC8}" sibTransId="{E683C2C2-44C5-4935-A2B7-C2571F4B08D2}"/>
    <dgm:cxn modelId="{5B3946E6-F5A3-4CF2-9F26-4B7B2F2A7830}" type="presOf" srcId="{4E96EB72-7085-40CF-90BF-620A24CECF0A}" destId="{47B9B610-11F1-48C8-BF83-9AA78D19EE1C}" srcOrd="0" destOrd="0" presId="urn:microsoft.com/office/officeart/2018/2/layout/IconVerticalSolidList"/>
    <dgm:cxn modelId="{EB391271-2A0E-4746-9CBB-CE24583AA80A}" type="presParOf" srcId="{47A599AE-E339-41AE-B74B-28906D3E7E7B}" destId="{58A7FF92-EA7F-41E3-AE90-B0BD36C48C6E}" srcOrd="0" destOrd="0" presId="urn:microsoft.com/office/officeart/2018/2/layout/IconVerticalSolidList"/>
    <dgm:cxn modelId="{E3FC0541-662E-4930-A28A-2973E283037C}" type="presParOf" srcId="{58A7FF92-EA7F-41E3-AE90-B0BD36C48C6E}" destId="{D2427E5A-D2F5-47B2-93C6-880A5ECCB941}" srcOrd="0" destOrd="0" presId="urn:microsoft.com/office/officeart/2018/2/layout/IconVerticalSolidList"/>
    <dgm:cxn modelId="{2C68D84B-A2BE-4A12-A771-6E3FBCBBA66E}" type="presParOf" srcId="{58A7FF92-EA7F-41E3-AE90-B0BD36C48C6E}" destId="{A644702F-A74A-44DC-8EF4-EC6DAC3D2BA1}" srcOrd="1" destOrd="0" presId="urn:microsoft.com/office/officeart/2018/2/layout/IconVerticalSolidList"/>
    <dgm:cxn modelId="{2F9EB55F-20CA-43DF-9D77-D0A79002957B}" type="presParOf" srcId="{58A7FF92-EA7F-41E3-AE90-B0BD36C48C6E}" destId="{644A5EF4-A6FC-48EB-9CBB-48FF37162EAB}" srcOrd="2" destOrd="0" presId="urn:microsoft.com/office/officeart/2018/2/layout/IconVerticalSolidList"/>
    <dgm:cxn modelId="{13D04AEE-826D-4EE7-8A33-08C82523F147}" type="presParOf" srcId="{58A7FF92-EA7F-41E3-AE90-B0BD36C48C6E}" destId="{47B9B610-11F1-48C8-BF83-9AA78D19EE1C}" srcOrd="3" destOrd="0" presId="urn:microsoft.com/office/officeart/2018/2/layout/IconVerticalSolidList"/>
    <dgm:cxn modelId="{B5AE6816-6454-406D-AC51-4C3DCE99C447}" type="presParOf" srcId="{47A599AE-E339-41AE-B74B-28906D3E7E7B}" destId="{1AE7C9C9-54A7-4346-841A-087A98498ECB}" srcOrd="1" destOrd="0" presId="urn:microsoft.com/office/officeart/2018/2/layout/IconVerticalSolidList"/>
    <dgm:cxn modelId="{00ECFB65-23F7-4EE8-B1CD-A2B77C926F66}" type="presParOf" srcId="{47A599AE-E339-41AE-B74B-28906D3E7E7B}" destId="{B81328CA-39DA-4183-8940-92C95E7C6E84}" srcOrd="2" destOrd="0" presId="urn:microsoft.com/office/officeart/2018/2/layout/IconVerticalSolidList"/>
    <dgm:cxn modelId="{20633DF1-747C-4A86-BDEB-F03C7CF56F60}" type="presParOf" srcId="{B81328CA-39DA-4183-8940-92C95E7C6E84}" destId="{0122AE23-21A2-4CC7-AB2C-D62C66BEF729}" srcOrd="0" destOrd="0" presId="urn:microsoft.com/office/officeart/2018/2/layout/IconVerticalSolidList"/>
    <dgm:cxn modelId="{2D2B5D4B-261D-4F55-9CA6-69342BC8B0D0}" type="presParOf" srcId="{B81328CA-39DA-4183-8940-92C95E7C6E84}" destId="{CCB95AB0-CC26-491C-B34C-558DE311B90A}" srcOrd="1" destOrd="0" presId="urn:microsoft.com/office/officeart/2018/2/layout/IconVerticalSolidList"/>
    <dgm:cxn modelId="{1688D66F-9161-4F04-A168-0EC4FEC9A8E6}" type="presParOf" srcId="{B81328CA-39DA-4183-8940-92C95E7C6E84}" destId="{CD39E95E-3251-42D6-9DBA-60CD187467F4}" srcOrd="2" destOrd="0" presId="urn:microsoft.com/office/officeart/2018/2/layout/IconVerticalSolidList"/>
    <dgm:cxn modelId="{39242D9A-E3B7-4C5F-A87A-73CB3FC7145D}" type="presParOf" srcId="{B81328CA-39DA-4183-8940-92C95E7C6E84}" destId="{516F82B9-907A-479A-B650-AD2E074DED7A}" srcOrd="3" destOrd="0" presId="urn:microsoft.com/office/officeart/2018/2/layout/IconVerticalSolidList"/>
    <dgm:cxn modelId="{EEBA6433-F72A-4113-B702-3C5294DF3158}" type="presParOf" srcId="{47A599AE-E339-41AE-B74B-28906D3E7E7B}" destId="{5D220912-8A7E-42EB-8841-DE99A340B670}" srcOrd="3" destOrd="0" presId="urn:microsoft.com/office/officeart/2018/2/layout/IconVerticalSolidList"/>
    <dgm:cxn modelId="{9F3D996F-FDF1-4F30-BFC7-CDB12D4A7B40}" type="presParOf" srcId="{47A599AE-E339-41AE-B74B-28906D3E7E7B}" destId="{5ACE71C0-1355-4C0C-B637-822E364CA1D9}" srcOrd="4" destOrd="0" presId="urn:microsoft.com/office/officeart/2018/2/layout/IconVerticalSolidList"/>
    <dgm:cxn modelId="{8BA52ED6-33F4-4555-8B39-CEEFD9DEAFD2}" type="presParOf" srcId="{5ACE71C0-1355-4C0C-B637-822E364CA1D9}" destId="{D927CA70-AD3E-4434-92B9-51E2365D9BA2}" srcOrd="0" destOrd="0" presId="urn:microsoft.com/office/officeart/2018/2/layout/IconVerticalSolidList"/>
    <dgm:cxn modelId="{26C56076-BE1B-4412-B63E-317907B890A1}" type="presParOf" srcId="{5ACE71C0-1355-4C0C-B637-822E364CA1D9}" destId="{AB0C88F2-A9D4-4BD9-9671-38DD6965830D}" srcOrd="1" destOrd="0" presId="urn:microsoft.com/office/officeart/2018/2/layout/IconVerticalSolidList"/>
    <dgm:cxn modelId="{0DD1CB1F-AE51-4162-81A3-1AB226689234}" type="presParOf" srcId="{5ACE71C0-1355-4C0C-B637-822E364CA1D9}" destId="{010C7EA7-8A15-415F-9665-0139EC5FE2E0}" srcOrd="2" destOrd="0" presId="urn:microsoft.com/office/officeart/2018/2/layout/IconVerticalSolidList"/>
    <dgm:cxn modelId="{97E46DBC-ED51-4277-8D03-AAF6B0930E10}" type="presParOf" srcId="{5ACE71C0-1355-4C0C-B637-822E364CA1D9}" destId="{CD498524-DEF1-4721-B867-03C274830DE8}" srcOrd="3" destOrd="0" presId="urn:microsoft.com/office/officeart/2018/2/layout/IconVerticalSolidList"/>
    <dgm:cxn modelId="{98B63892-F8DE-4C83-83EC-8205F8D75BAF}" type="presParOf" srcId="{47A599AE-E339-41AE-B74B-28906D3E7E7B}" destId="{8C00BDB7-3FFF-4698-9CAA-12A3C7013E17}" srcOrd="5" destOrd="0" presId="urn:microsoft.com/office/officeart/2018/2/layout/IconVerticalSolidList"/>
    <dgm:cxn modelId="{7D2234E0-E208-4D1A-AB4B-D156903ACE78}" type="presParOf" srcId="{47A599AE-E339-41AE-B74B-28906D3E7E7B}" destId="{FA8CB7DF-8BF7-49DE-96FE-14058EF4565E}" srcOrd="6" destOrd="0" presId="urn:microsoft.com/office/officeart/2018/2/layout/IconVerticalSolidList"/>
    <dgm:cxn modelId="{C50E2E0C-213A-4856-BACA-3605C55464A2}" type="presParOf" srcId="{FA8CB7DF-8BF7-49DE-96FE-14058EF4565E}" destId="{30E0E857-A90D-4D50-980A-60273549A555}" srcOrd="0" destOrd="0" presId="urn:microsoft.com/office/officeart/2018/2/layout/IconVerticalSolidList"/>
    <dgm:cxn modelId="{021BE0B7-1068-40DF-A94A-F6E62E5F2C51}" type="presParOf" srcId="{FA8CB7DF-8BF7-49DE-96FE-14058EF4565E}" destId="{1348BE0C-4480-43C4-9899-FBBF872EA20A}" srcOrd="1" destOrd="0" presId="urn:microsoft.com/office/officeart/2018/2/layout/IconVerticalSolidList"/>
    <dgm:cxn modelId="{B010D871-60CF-4B29-899E-152B0FED10CC}" type="presParOf" srcId="{FA8CB7DF-8BF7-49DE-96FE-14058EF4565E}" destId="{3D67AF0F-8F6C-4716-8D8C-CFEE7E53BA39}" srcOrd="2" destOrd="0" presId="urn:microsoft.com/office/officeart/2018/2/layout/IconVerticalSolidList"/>
    <dgm:cxn modelId="{5F085215-72B2-4905-8A8B-C2B0A8A84E6A}" type="presParOf" srcId="{FA8CB7DF-8BF7-49DE-96FE-14058EF4565E}" destId="{8C895313-4EBD-452D-A034-E57CBA8B1C14}" srcOrd="3" destOrd="0" presId="urn:microsoft.com/office/officeart/2018/2/layout/IconVerticalSolidList"/>
    <dgm:cxn modelId="{213C4685-7DC0-41EB-A5C7-5F2B3BAA2BD1}" type="presParOf" srcId="{47A599AE-E339-41AE-B74B-28906D3E7E7B}" destId="{E7B6AFDC-760B-4974-8411-0347488EC602}" srcOrd="7" destOrd="0" presId="urn:microsoft.com/office/officeart/2018/2/layout/IconVerticalSolidList"/>
    <dgm:cxn modelId="{DC552A1C-1F60-47A7-9ABD-66AA63296330}" type="presParOf" srcId="{47A599AE-E339-41AE-B74B-28906D3E7E7B}" destId="{F39B871A-5EDA-42A6-A406-46FFAE3BB7B7}" srcOrd="8" destOrd="0" presId="urn:microsoft.com/office/officeart/2018/2/layout/IconVerticalSolidList"/>
    <dgm:cxn modelId="{9E37B465-6B2C-489A-9416-8308A24908B3}" type="presParOf" srcId="{F39B871A-5EDA-42A6-A406-46FFAE3BB7B7}" destId="{28C5FCDB-9B2C-4561-BB29-99C51B9A610C}" srcOrd="0" destOrd="0" presId="urn:microsoft.com/office/officeart/2018/2/layout/IconVerticalSolidList"/>
    <dgm:cxn modelId="{20CBB93B-6B9A-4E50-9DF7-AF644253111C}" type="presParOf" srcId="{F39B871A-5EDA-42A6-A406-46FFAE3BB7B7}" destId="{32E7A19F-E9C3-4CB8-B6BE-2979BB5F9818}" srcOrd="1" destOrd="0" presId="urn:microsoft.com/office/officeart/2018/2/layout/IconVerticalSolidList"/>
    <dgm:cxn modelId="{6FFC14C4-9C4E-4BF5-9628-6CF79BD03DD0}" type="presParOf" srcId="{F39B871A-5EDA-42A6-A406-46FFAE3BB7B7}" destId="{F767D3E6-DBA1-447E-B805-7D6B7CD8F9AE}" srcOrd="2" destOrd="0" presId="urn:microsoft.com/office/officeart/2018/2/layout/IconVerticalSolidList"/>
    <dgm:cxn modelId="{8A2270D0-CD4B-460E-AD91-3DE892368843}" type="presParOf" srcId="{F39B871A-5EDA-42A6-A406-46FFAE3BB7B7}" destId="{F9DB1D42-52CE-457C-8066-DCB536FC811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D803E0EA-E025-4A6B-B5FD-458463A2D4E4}" type="doc">
      <dgm:prSet loTypeId="urn:microsoft.com/office/officeart/2005/8/layout/vProcess5" loCatId="process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7318487-6727-47FB-896E-290614CED132}">
      <dgm:prSet/>
      <dgm:spPr/>
      <dgm:t>
        <a:bodyPr/>
        <a:lstStyle/>
        <a:p>
          <a:r>
            <a:rPr lang="en-US"/>
            <a:t>Builds organizational understanding.</a:t>
          </a:r>
        </a:p>
      </dgm:t>
    </dgm:pt>
    <dgm:pt modelId="{F2E25C22-6A0D-4B25-9EC1-056C52A7546A}" type="parTrans" cxnId="{D6530450-D339-429B-8283-4DB0291371F9}">
      <dgm:prSet/>
      <dgm:spPr/>
      <dgm:t>
        <a:bodyPr/>
        <a:lstStyle/>
        <a:p>
          <a:endParaRPr lang="en-US"/>
        </a:p>
      </dgm:t>
    </dgm:pt>
    <dgm:pt modelId="{C58F780F-C88D-439D-BFC0-9FC2D89B715A}" type="sibTrans" cxnId="{D6530450-D339-429B-8283-4DB0291371F9}">
      <dgm:prSet/>
      <dgm:spPr/>
      <dgm:t>
        <a:bodyPr/>
        <a:lstStyle/>
        <a:p>
          <a:endParaRPr lang="en-US"/>
        </a:p>
      </dgm:t>
    </dgm:pt>
    <dgm:pt modelId="{46BBD11E-1A98-445E-BCD3-BF6CBF5E9180}">
      <dgm:prSet/>
      <dgm:spPr/>
      <dgm:t>
        <a:bodyPr/>
        <a:lstStyle/>
        <a:p>
          <a:r>
            <a:rPr lang="en-US"/>
            <a:t>Reduces dependency on one person.</a:t>
          </a:r>
        </a:p>
      </dgm:t>
    </dgm:pt>
    <dgm:pt modelId="{5B033C93-1CFA-460F-88C6-AB85F1EC741E}" type="parTrans" cxnId="{C470EA7F-9D0D-495F-94DC-161F6180CFB8}">
      <dgm:prSet/>
      <dgm:spPr/>
      <dgm:t>
        <a:bodyPr/>
        <a:lstStyle/>
        <a:p>
          <a:endParaRPr lang="en-US"/>
        </a:p>
      </dgm:t>
    </dgm:pt>
    <dgm:pt modelId="{0B3E8144-96DD-4006-B719-F61EC5B61E83}" type="sibTrans" cxnId="{C470EA7F-9D0D-495F-94DC-161F6180CFB8}">
      <dgm:prSet/>
      <dgm:spPr/>
      <dgm:t>
        <a:bodyPr/>
        <a:lstStyle/>
        <a:p>
          <a:endParaRPr lang="en-US"/>
        </a:p>
      </dgm:t>
    </dgm:pt>
    <dgm:pt modelId="{4B31C2B4-772F-4A9F-8716-DFC42E049BFE}">
      <dgm:prSet/>
      <dgm:spPr/>
      <dgm:t>
        <a:bodyPr/>
        <a:lstStyle/>
        <a:p>
          <a:r>
            <a:rPr lang="en-US"/>
            <a:t>Creates career exposure without requiring an immediate promotion.</a:t>
          </a:r>
        </a:p>
      </dgm:t>
    </dgm:pt>
    <dgm:pt modelId="{88B6B53B-6D65-4BDD-8F9F-B1EC746BC2BF}" type="parTrans" cxnId="{2199BE56-0D9F-4F58-802D-8A5FD70CB191}">
      <dgm:prSet/>
      <dgm:spPr/>
      <dgm:t>
        <a:bodyPr/>
        <a:lstStyle/>
        <a:p>
          <a:endParaRPr lang="en-US"/>
        </a:p>
      </dgm:t>
    </dgm:pt>
    <dgm:pt modelId="{9B1ECD93-B7E0-4573-977B-92A615D76F8E}" type="sibTrans" cxnId="{2199BE56-0D9F-4F58-802D-8A5FD70CB191}">
      <dgm:prSet/>
      <dgm:spPr/>
      <dgm:t>
        <a:bodyPr/>
        <a:lstStyle/>
        <a:p>
          <a:endParaRPr lang="en-US"/>
        </a:p>
      </dgm:t>
    </dgm:pt>
    <dgm:pt modelId="{06D26045-5865-4D4A-A7C0-AB111B881AC9}">
      <dgm:prSet/>
      <dgm:spPr/>
      <dgm:t>
        <a:bodyPr/>
        <a:lstStyle/>
        <a:p>
          <a:r>
            <a:rPr lang="en-US"/>
            <a:t>Helps employees understand how their work affects other functions.</a:t>
          </a:r>
        </a:p>
      </dgm:t>
    </dgm:pt>
    <dgm:pt modelId="{57625F6F-AEAA-4336-AD16-8F230C7E4664}" type="parTrans" cxnId="{D48BF75F-5C19-4EE1-980E-F2D645A3FBCC}">
      <dgm:prSet/>
      <dgm:spPr/>
      <dgm:t>
        <a:bodyPr/>
        <a:lstStyle/>
        <a:p>
          <a:endParaRPr lang="en-US"/>
        </a:p>
      </dgm:t>
    </dgm:pt>
    <dgm:pt modelId="{840EAB24-5D61-4E37-AA05-3283F35DB4E5}" type="sibTrans" cxnId="{D48BF75F-5C19-4EE1-980E-F2D645A3FBCC}">
      <dgm:prSet/>
      <dgm:spPr/>
      <dgm:t>
        <a:bodyPr/>
        <a:lstStyle/>
        <a:p>
          <a:endParaRPr lang="en-US"/>
        </a:p>
      </dgm:t>
    </dgm:pt>
    <dgm:pt modelId="{A90B0938-850C-472E-AEF1-D74458C18C7D}">
      <dgm:prSet/>
      <dgm:spPr/>
      <dgm:t>
        <a:bodyPr/>
        <a:lstStyle/>
        <a:p>
          <a:r>
            <a:rPr lang="en-US"/>
            <a:t>Can reveal strengths that are not visible in the employee’s current role.</a:t>
          </a:r>
        </a:p>
      </dgm:t>
    </dgm:pt>
    <dgm:pt modelId="{77038028-6C46-452E-AFB1-06C366C98BF4}" type="parTrans" cxnId="{1BD76EC2-48E3-47ED-8780-C451442F17C4}">
      <dgm:prSet/>
      <dgm:spPr/>
      <dgm:t>
        <a:bodyPr/>
        <a:lstStyle/>
        <a:p>
          <a:endParaRPr lang="en-US"/>
        </a:p>
      </dgm:t>
    </dgm:pt>
    <dgm:pt modelId="{335AE8DE-922D-498E-9F3A-8D665379F832}" type="sibTrans" cxnId="{1BD76EC2-48E3-47ED-8780-C451442F17C4}">
      <dgm:prSet/>
      <dgm:spPr/>
      <dgm:t>
        <a:bodyPr/>
        <a:lstStyle/>
        <a:p>
          <a:endParaRPr lang="en-US"/>
        </a:p>
      </dgm:t>
    </dgm:pt>
    <dgm:pt modelId="{65E1E9F5-E5D5-4640-B8DA-F6D637C94C2C}" type="pres">
      <dgm:prSet presAssocID="{D803E0EA-E025-4A6B-B5FD-458463A2D4E4}" presName="outerComposite" presStyleCnt="0">
        <dgm:presLayoutVars>
          <dgm:chMax val="5"/>
          <dgm:dir/>
          <dgm:resizeHandles val="exact"/>
        </dgm:presLayoutVars>
      </dgm:prSet>
      <dgm:spPr/>
    </dgm:pt>
    <dgm:pt modelId="{737F47F1-73FE-4C6A-8E8C-2334E9DB9D22}" type="pres">
      <dgm:prSet presAssocID="{D803E0EA-E025-4A6B-B5FD-458463A2D4E4}" presName="dummyMaxCanvas" presStyleCnt="0">
        <dgm:presLayoutVars/>
      </dgm:prSet>
      <dgm:spPr/>
    </dgm:pt>
    <dgm:pt modelId="{B10D8B7E-A94A-4F1B-9960-A156850DC5BF}" type="pres">
      <dgm:prSet presAssocID="{D803E0EA-E025-4A6B-B5FD-458463A2D4E4}" presName="FiveNodes_1" presStyleLbl="node1" presStyleIdx="0" presStyleCnt="5">
        <dgm:presLayoutVars>
          <dgm:bulletEnabled val="1"/>
        </dgm:presLayoutVars>
      </dgm:prSet>
      <dgm:spPr/>
    </dgm:pt>
    <dgm:pt modelId="{79B05D4E-B53F-453D-85EA-532845106573}" type="pres">
      <dgm:prSet presAssocID="{D803E0EA-E025-4A6B-B5FD-458463A2D4E4}" presName="FiveNodes_2" presStyleLbl="node1" presStyleIdx="1" presStyleCnt="5">
        <dgm:presLayoutVars>
          <dgm:bulletEnabled val="1"/>
        </dgm:presLayoutVars>
      </dgm:prSet>
      <dgm:spPr/>
    </dgm:pt>
    <dgm:pt modelId="{985188C0-A964-4773-B793-4582239BF516}" type="pres">
      <dgm:prSet presAssocID="{D803E0EA-E025-4A6B-B5FD-458463A2D4E4}" presName="FiveNodes_3" presStyleLbl="node1" presStyleIdx="2" presStyleCnt="5">
        <dgm:presLayoutVars>
          <dgm:bulletEnabled val="1"/>
        </dgm:presLayoutVars>
      </dgm:prSet>
      <dgm:spPr/>
    </dgm:pt>
    <dgm:pt modelId="{9DCE2AE9-782E-48AA-B66A-12966B6CB989}" type="pres">
      <dgm:prSet presAssocID="{D803E0EA-E025-4A6B-B5FD-458463A2D4E4}" presName="FiveNodes_4" presStyleLbl="node1" presStyleIdx="3" presStyleCnt="5">
        <dgm:presLayoutVars>
          <dgm:bulletEnabled val="1"/>
        </dgm:presLayoutVars>
      </dgm:prSet>
      <dgm:spPr/>
    </dgm:pt>
    <dgm:pt modelId="{2F9CD860-650F-448D-A4EE-B966FC36B6A4}" type="pres">
      <dgm:prSet presAssocID="{D803E0EA-E025-4A6B-B5FD-458463A2D4E4}" presName="FiveNodes_5" presStyleLbl="node1" presStyleIdx="4" presStyleCnt="5">
        <dgm:presLayoutVars>
          <dgm:bulletEnabled val="1"/>
        </dgm:presLayoutVars>
      </dgm:prSet>
      <dgm:spPr/>
    </dgm:pt>
    <dgm:pt modelId="{80DF6543-CDEC-4F0C-90FB-FC04315DE0D9}" type="pres">
      <dgm:prSet presAssocID="{D803E0EA-E025-4A6B-B5FD-458463A2D4E4}" presName="FiveConn_1-2" presStyleLbl="fgAccFollowNode1" presStyleIdx="0" presStyleCnt="4">
        <dgm:presLayoutVars>
          <dgm:bulletEnabled val="1"/>
        </dgm:presLayoutVars>
      </dgm:prSet>
      <dgm:spPr/>
    </dgm:pt>
    <dgm:pt modelId="{7CFF15C5-B21C-4023-9F83-1E0F90EA97F1}" type="pres">
      <dgm:prSet presAssocID="{D803E0EA-E025-4A6B-B5FD-458463A2D4E4}" presName="FiveConn_2-3" presStyleLbl="fgAccFollowNode1" presStyleIdx="1" presStyleCnt="4">
        <dgm:presLayoutVars>
          <dgm:bulletEnabled val="1"/>
        </dgm:presLayoutVars>
      </dgm:prSet>
      <dgm:spPr/>
    </dgm:pt>
    <dgm:pt modelId="{B51CA8D1-FA96-49BD-8173-77DFBE112EDA}" type="pres">
      <dgm:prSet presAssocID="{D803E0EA-E025-4A6B-B5FD-458463A2D4E4}" presName="FiveConn_3-4" presStyleLbl="fgAccFollowNode1" presStyleIdx="2" presStyleCnt="4">
        <dgm:presLayoutVars>
          <dgm:bulletEnabled val="1"/>
        </dgm:presLayoutVars>
      </dgm:prSet>
      <dgm:spPr/>
    </dgm:pt>
    <dgm:pt modelId="{E1080D20-B40C-43BD-A9C9-2ACF0AECDA95}" type="pres">
      <dgm:prSet presAssocID="{D803E0EA-E025-4A6B-B5FD-458463A2D4E4}" presName="FiveConn_4-5" presStyleLbl="fgAccFollowNode1" presStyleIdx="3" presStyleCnt="4">
        <dgm:presLayoutVars>
          <dgm:bulletEnabled val="1"/>
        </dgm:presLayoutVars>
      </dgm:prSet>
      <dgm:spPr/>
    </dgm:pt>
    <dgm:pt modelId="{6A8B282F-A1D2-4287-ADC3-A4E6EED91827}" type="pres">
      <dgm:prSet presAssocID="{D803E0EA-E025-4A6B-B5FD-458463A2D4E4}" presName="FiveNodes_1_text" presStyleLbl="node1" presStyleIdx="4" presStyleCnt="5">
        <dgm:presLayoutVars>
          <dgm:bulletEnabled val="1"/>
        </dgm:presLayoutVars>
      </dgm:prSet>
      <dgm:spPr/>
    </dgm:pt>
    <dgm:pt modelId="{FFB936A1-7C9F-4F7D-8377-BF0EEF848AAF}" type="pres">
      <dgm:prSet presAssocID="{D803E0EA-E025-4A6B-B5FD-458463A2D4E4}" presName="FiveNodes_2_text" presStyleLbl="node1" presStyleIdx="4" presStyleCnt="5">
        <dgm:presLayoutVars>
          <dgm:bulletEnabled val="1"/>
        </dgm:presLayoutVars>
      </dgm:prSet>
      <dgm:spPr/>
    </dgm:pt>
    <dgm:pt modelId="{99D32B11-463F-4090-BC97-FD8286B9AD8B}" type="pres">
      <dgm:prSet presAssocID="{D803E0EA-E025-4A6B-B5FD-458463A2D4E4}" presName="FiveNodes_3_text" presStyleLbl="node1" presStyleIdx="4" presStyleCnt="5">
        <dgm:presLayoutVars>
          <dgm:bulletEnabled val="1"/>
        </dgm:presLayoutVars>
      </dgm:prSet>
      <dgm:spPr/>
    </dgm:pt>
    <dgm:pt modelId="{56045DD0-D747-442D-8E67-95A0E3D09DB7}" type="pres">
      <dgm:prSet presAssocID="{D803E0EA-E025-4A6B-B5FD-458463A2D4E4}" presName="FiveNodes_4_text" presStyleLbl="node1" presStyleIdx="4" presStyleCnt="5">
        <dgm:presLayoutVars>
          <dgm:bulletEnabled val="1"/>
        </dgm:presLayoutVars>
      </dgm:prSet>
      <dgm:spPr/>
    </dgm:pt>
    <dgm:pt modelId="{E46B93DE-30F8-40F5-9E7C-ABAAE81F04D1}" type="pres">
      <dgm:prSet presAssocID="{D803E0EA-E025-4A6B-B5FD-458463A2D4E4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D3D8C212-1DE8-4830-BC83-6676A6AC9C03}" type="presOf" srcId="{06D26045-5865-4D4A-A7C0-AB111B881AC9}" destId="{9DCE2AE9-782E-48AA-B66A-12966B6CB989}" srcOrd="0" destOrd="0" presId="urn:microsoft.com/office/officeart/2005/8/layout/vProcess5"/>
    <dgm:cxn modelId="{A8A4781B-3E8C-4131-A8E9-0037B77388D6}" type="presOf" srcId="{06D26045-5865-4D4A-A7C0-AB111B881AC9}" destId="{56045DD0-D747-442D-8E67-95A0E3D09DB7}" srcOrd="1" destOrd="0" presId="urn:microsoft.com/office/officeart/2005/8/layout/vProcess5"/>
    <dgm:cxn modelId="{DE974F32-080A-4DF5-B1D5-FA9C5858408A}" type="presOf" srcId="{4B31C2B4-772F-4A9F-8716-DFC42E049BFE}" destId="{99D32B11-463F-4090-BC97-FD8286B9AD8B}" srcOrd="1" destOrd="0" presId="urn:microsoft.com/office/officeart/2005/8/layout/vProcess5"/>
    <dgm:cxn modelId="{BB855238-C959-4AE9-9B47-3FA213F82AEB}" type="presOf" srcId="{C58F780F-C88D-439D-BFC0-9FC2D89B715A}" destId="{80DF6543-CDEC-4F0C-90FB-FC04315DE0D9}" srcOrd="0" destOrd="0" presId="urn:microsoft.com/office/officeart/2005/8/layout/vProcess5"/>
    <dgm:cxn modelId="{D48BF75F-5C19-4EE1-980E-F2D645A3FBCC}" srcId="{D803E0EA-E025-4A6B-B5FD-458463A2D4E4}" destId="{06D26045-5865-4D4A-A7C0-AB111B881AC9}" srcOrd="3" destOrd="0" parTransId="{57625F6F-AEAA-4336-AD16-8F230C7E4664}" sibTransId="{840EAB24-5D61-4E37-AA05-3283F35DB4E5}"/>
    <dgm:cxn modelId="{D6530450-D339-429B-8283-4DB0291371F9}" srcId="{D803E0EA-E025-4A6B-B5FD-458463A2D4E4}" destId="{C7318487-6727-47FB-896E-290614CED132}" srcOrd="0" destOrd="0" parTransId="{F2E25C22-6A0D-4B25-9EC1-056C52A7546A}" sibTransId="{C58F780F-C88D-439D-BFC0-9FC2D89B715A}"/>
    <dgm:cxn modelId="{2199BE56-0D9F-4F58-802D-8A5FD70CB191}" srcId="{D803E0EA-E025-4A6B-B5FD-458463A2D4E4}" destId="{4B31C2B4-772F-4A9F-8716-DFC42E049BFE}" srcOrd="2" destOrd="0" parTransId="{88B6B53B-6D65-4BDD-8F9F-B1EC746BC2BF}" sibTransId="{9B1ECD93-B7E0-4573-977B-92A615D76F8E}"/>
    <dgm:cxn modelId="{D00F9479-13AA-4BF2-9458-0D436AD2EA06}" type="presOf" srcId="{4B31C2B4-772F-4A9F-8716-DFC42E049BFE}" destId="{985188C0-A964-4773-B793-4582239BF516}" srcOrd="0" destOrd="0" presId="urn:microsoft.com/office/officeart/2005/8/layout/vProcess5"/>
    <dgm:cxn modelId="{C470EA7F-9D0D-495F-94DC-161F6180CFB8}" srcId="{D803E0EA-E025-4A6B-B5FD-458463A2D4E4}" destId="{46BBD11E-1A98-445E-BCD3-BF6CBF5E9180}" srcOrd="1" destOrd="0" parTransId="{5B033C93-1CFA-460F-88C6-AB85F1EC741E}" sibTransId="{0B3E8144-96DD-4006-B719-F61EC5B61E83}"/>
    <dgm:cxn modelId="{59569893-B10A-4C6E-B7CB-A228D7BAA13E}" type="presOf" srcId="{9B1ECD93-B7E0-4573-977B-92A615D76F8E}" destId="{B51CA8D1-FA96-49BD-8173-77DFBE112EDA}" srcOrd="0" destOrd="0" presId="urn:microsoft.com/office/officeart/2005/8/layout/vProcess5"/>
    <dgm:cxn modelId="{A8B5519C-B43E-4DE4-93E9-12B791254EED}" type="presOf" srcId="{A90B0938-850C-472E-AEF1-D74458C18C7D}" destId="{E46B93DE-30F8-40F5-9E7C-ABAAE81F04D1}" srcOrd="1" destOrd="0" presId="urn:microsoft.com/office/officeart/2005/8/layout/vProcess5"/>
    <dgm:cxn modelId="{27CD0BAD-C53B-46E7-B05E-3B55FF3287D1}" type="presOf" srcId="{46BBD11E-1A98-445E-BCD3-BF6CBF5E9180}" destId="{FFB936A1-7C9F-4F7D-8377-BF0EEF848AAF}" srcOrd="1" destOrd="0" presId="urn:microsoft.com/office/officeart/2005/8/layout/vProcess5"/>
    <dgm:cxn modelId="{156967BE-0DBF-4DE3-8951-7E1A9A074FB4}" type="presOf" srcId="{C7318487-6727-47FB-896E-290614CED132}" destId="{B10D8B7E-A94A-4F1B-9960-A156850DC5BF}" srcOrd="0" destOrd="0" presId="urn:microsoft.com/office/officeart/2005/8/layout/vProcess5"/>
    <dgm:cxn modelId="{1BD76EC2-48E3-47ED-8780-C451442F17C4}" srcId="{D803E0EA-E025-4A6B-B5FD-458463A2D4E4}" destId="{A90B0938-850C-472E-AEF1-D74458C18C7D}" srcOrd="4" destOrd="0" parTransId="{77038028-6C46-452E-AFB1-06C366C98BF4}" sibTransId="{335AE8DE-922D-498E-9F3A-8D665379F832}"/>
    <dgm:cxn modelId="{C59F59C9-5B6C-4FE4-8101-FE066F59662E}" type="presOf" srcId="{D803E0EA-E025-4A6B-B5FD-458463A2D4E4}" destId="{65E1E9F5-E5D5-4640-B8DA-F6D637C94C2C}" srcOrd="0" destOrd="0" presId="urn:microsoft.com/office/officeart/2005/8/layout/vProcess5"/>
    <dgm:cxn modelId="{23CAD9D4-A391-47F7-BBB2-13F130E09134}" type="presOf" srcId="{840EAB24-5D61-4E37-AA05-3283F35DB4E5}" destId="{E1080D20-B40C-43BD-A9C9-2ACF0AECDA95}" srcOrd="0" destOrd="0" presId="urn:microsoft.com/office/officeart/2005/8/layout/vProcess5"/>
    <dgm:cxn modelId="{C03627DF-190D-48E8-B85C-22662F27EA60}" type="presOf" srcId="{A90B0938-850C-472E-AEF1-D74458C18C7D}" destId="{2F9CD860-650F-448D-A4EE-B966FC36B6A4}" srcOrd="0" destOrd="0" presId="urn:microsoft.com/office/officeart/2005/8/layout/vProcess5"/>
    <dgm:cxn modelId="{BD507BE4-F715-4F86-818B-776EDE3A0F04}" type="presOf" srcId="{46BBD11E-1A98-445E-BCD3-BF6CBF5E9180}" destId="{79B05D4E-B53F-453D-85EA-532845106573}" srcOrd="0" destOrd="0" presId="urn:microsoft.com/office/officeart/2005/8/layout/vProcess5"/>
    <dgm:cxn modelId="{F1ADC8EB-669B-4D1F-B570-B9F11A79338F}" type="presOf" srcId="{C7318487-6727-47FB-896E-290614CED132}" destId="{6A8B282F-A1D2-4287-ADC3-A4E6EED91827}" srcOrd="1" destOrd="0" presId="urn:microsoft.com/office/officeart/2005/8/layout/vProcess5"/>
    <dgm:cxn modelId="{F7FE0AED-1123-4B60-9690-0B4DF5EFE2B4}" type="presOf" srcId="{0B3E8144-96DD-4006-B719-F61EC5B61E83}" destId="{7CFF15C5-B21C-4023-9F83-1E0F90EA97F1}" srcOrd="0" destOrd="0" presId="urn:microsoft.com/office/officeart/2005/8/layout/vProcess5"/>
    <dgm:cxn modelId="{B9E992D3-65B6-413B-8EEB-13799009D9B6}" type="presParOf" srcId="{65E1E9F5-E5D5-4640-B8DA-F6D637C94C2C}" destId="{737F47F1-73FE-4C6A-8E8C-2334E9DB9D22}" srcOrd="0" destOrd="0" presId="urn:microsoft.com/office/officeart/2005/8/layout/vProcess5"/>
    <dgm:cxn modelId="{107930AA-2A63-49D3-9234-BE13466DB47A}" type="presParOf" srcId="{65E1E9F5-E5D5-4640-B8DA-F6D637C94C2C}" destId="{B10D8B7E-A94A-4F1B-9960-A156850DC5BF}" srcOrd="1" destOrd="0" presId="urn:microsoft.com/office/officeart/2005/8/layout/vProcess5"/>
    <dgm:cxn modelId="{EE0902D3-0FD9-4495-9381-04ABD4662F38}" type="presParOf" srcId="{65E1E9F5-E5D5-4640-B8DA-F6D637C94C2C}" destId="{79B05D4E-B53F-453D-85EA-532845106573}" srcOrd="2" destOrd="0" presId="urn:microsoft.com/office/officeart/2005/8/layout/vProcess5"/>
    <dgm:cxn modelId="{C7E8ED0F-6238-4EC9-BD44-471E2746784A}" type="presParOf" srcId="{65E1E9F5-E5D5-4640-B8DA-F6D637C94C2C}" destId="{985188C0-A964-4773-B793-4582239BF516}" srcOrd="3" destOrd="0" presId="urn:microsoft.com/office/officeart/2005/8/layout/vProcess5"/>
    <dgm:cxn modelId="{1219BEDA-4D22-4812-813A-AE2F539C3409}" type="presParOf" srcId="{65E1E9F5-E5D5-4640-B8DA-F6D637C94C2C}" destId="{9DCE2AE9-782E-48AA-B66A-12966B6CB989}" srcOrd="4" destOrd="0" presId="urn:microsoft.com/office/officeart/2005/8/layout/vProcess5"/>
    <dgm:cxn modelId="{0766CC6B-A87C-4B39-B67F-CC900B74CA2F}" type="presParOf" srcId="{65E1E9F5-E5D5-4640-B8DA-F6D637C94C2C}" destId="{2F9CD860-650F-448D-A4EE-B966FC36B6A4}" srcOrd="5" destOrd="0" presId="urn:microsoft.com/office/officeart/2005/8/layout/vProcess5"/>
    <dgm:cxn modelId="{0252A186-DF50-40F3-940C-414FEC3B6598}" type="presParOf" srcId="{65E1E9F5-E5D5-4640-B8DA-F6D637C94C2C}" destId="{80DF6543-CDEC-4F0C-90FB-FC04315DE0D9}" srcOrd="6" destOrd="0" presId="urn:microsoft.com/office/officeart/2005/8/layout/vProcess5"/>
    <dgm:cxn modelId="{C32A8043-C49A-4756-9E3E-586F02DBC376}" type="presParOf" srcId="{65E1E9F5-E5D5-4640-B8DA-F6D637C94C2C}" destId="{7CFF15C5-B21C-4023-9F83-1E0F90EA97F1}" srcOrd="7" destOrd="0" presId="urn:microsoft.com/office/officeart/2005/8/layout/vProcess5"/>
    <dgm:cxn modelId="{4CF1EA65-45EA-4534-ACF9-DE6E343F3A72}" type="presParOf" srcId="{65E1E9F5-E5D5-4640-B8DA-F6D637C94C2C}" destId="{B51CA8D1-FA96-49BD-8173-77DFBE112EDA}" srcOrd="8" destOrd="0" presId="urn:microsoft.com/office/officeart/2005/8/layout/vProcess5"/>
    <dgm:cxn modelId="{F735207E-0F0C-4809-B1DA-A0347BC1CF02}" type="presParOf" srcId="{65E1E9F5-E5D5-4640-B8DA-F6D637C94C2C}" destId="{E1080D20-B40C-43BD-A9C9-2ACF0AECDA95}" srcOrd="9" destOrd="0" presId="urn:microsoft.com/office/officeart/2005/8/layout/vProcess5"/>
    <dgm:cxn modelId="{0D1F62B8-0A27-41C5-A397-A012E1C3FE85}" type="presParOf" srcId="{65E1E9F5-E5D5-4640-B8DA-F6D637C94C2C}" destId="{6A8B282F-A1D2-4287-ADC3-A4E6EED91827}" srcOrd="10" destOrd="0" presId="urn:microsoft.com/office/officeart/2005/8/layout/vProcess5"/>
    <dgm:cxn modelId="{56A5E6FD-3E34-44AA-BA7A-AB2DCDE773F1}" type="presParOf" srcId="{65E1E9F5-E5D5-4640-B8DA-F6D637C94C2C}" destId="{FFB936A1-7C9F-4F7D-8377-BF0EEF848AAF}" srcOrd="11" destOrd="0" presId="urn:microsoft.com/office/officeart/2005/8/layout/vProcess5"/>
    <dgm:cxn modelId="{E7634337-5819-47DC-8EA1-97811CDEF52D}" type="presParOf" srcId="{65E1E9F5-E5D5-4640-B8DA-F6D637C94C2C}" destId="{99D32B11-463F-4090-BC97-FD8286B9AD8B}" srcOrd="12" destOrd="0" presId="urn:microsoft.com/office/officeart/2005/8/layout/vProcess5"/>
    <dgm:cxn modelId="{65EDB9D6-9800-484A-9F43-FDD52FFE07AF}" type="presParOf" srcId="{65E1E9F5-E5D5-4640-B8DA-F6D637C94C2C}" destId="{56045DD0-D747-442D-8E67-95A0E3D09DB7}" srcOrd="13" destOrd="0" presId="urn:microsoft.com/office/officeart/2005/8/layout/vProcess5"/>
    <dgm:cxn modelId="{FFA8D7DD-E7AC-4EA3-A0D2-CC6AB437110D}" type="presParOf" srcId="{65E1E9F5-E5D5-4640-B8DA-F6D637C94C2C}" destId="{E46B93DE-30F8-40F5-9E7C-ABAAE81F04D1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48C99B89-2141-428D-A52C-ED3A4413B34C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4DD5F92-4871-4890-A578-316BFFBF69B9}">
      <dgm:prSet/>
      <dgm:spPr/>
      <dgm:t>
        <a:bodyPr/>
        <a:lstStyle/>
        <a:p>
          <a:r>
            <a:rPr lang="en-US"/>
            <a:t>Before moving someone into leadership, give them opportunities to coordinate work.</a:t>
          </a:r>
        </a:p>
      </dgm:t>
    </dgm:pt>
    <dgm:pt modelId="{F0F0BB76-2D6F-4D53-9ABD-A7DE42A03720}" type="parTrans" cxnId="{126DFEF8-7A24-491D-904A-664D9167C23E}">
      <dgm:prSet/>
      <dgm:spPr/>
      <dgm:t>
        <a:bodyPr/>
        <a:lstStyle/>
        <a:p>
          <a:endParaRPr lang="en-US"/>
        </a:p>
      </dgm:t>
    </dgm:pt>
    <dgm:pt modelId="{0D57CFEF-50D7-4FDB-BCAB-1C722C149247}" type="sibTrans" cxnId="{126DFEF8-7A24-491D-904A-664D9167C23E}">
      <dgm:prSet/>
      <dgm:spPr/>
      <dgm:t>
        <a:bodyPr/>
        <a:lstStyle/>
        <a:p>
          <a:endParaRPr lang="en-US"/>
        </a:p>
      </dgm:t>
    </dgm:pt>
    <dgm:pt modelId="{185A34AA-D7DB-426E-B370-4572A1DCECE3}">
      <dgm:prSet/>
      <dgm:spPr/>
      <dgm:t>
        <a:bodyPr/>
        <a:lstStyle/>
        <a:p>
          <a:r>
            <a:rPr lang="en-US"/>
            <a:t>Before moving someone into a strategic role, give them a problem to analyze.</a:t>
          </a:r>
        </a:p>
      </dgm:t>
    </dgm:pt>
    <dgm:pt modelId="{C75D8AAA-26B9-44F3-AA81-87F9CDC3135C}" type="parTrans" cxnId="{9885789C-BBE0-411D-9F2B-3981AE855908}">
      <dgm:prSet/>
      <dgm:spPr/>
      <dgm:t>
        <a:bodyPr/>
        <a:lstStyle/>
        <a:p>
          <a:endParaRPr lang="en-US"/>
        </a:p>
      </dgm:t>
    </dgm:pt>
    <dgm:pt modelId="{6931F20A-25DD-4D38-B711-5A98A18AAF11}" type="sibTrans" cxnId="{9885789C-BBE0-411D-9F2B-3981AE855908}">
      <dgm:prSet/>
      <dgm:spPr/>
      <dgm:t>
        <a:bodyPr/>
        <a:lstStyle/>
        <a:p>
          <a:endParaRPr lang="en-US"/>
        </a:p>
      </dgm:t>
    </dgm:pt>
    <dgm:pt modelId="{FDDBE733-EA4E-4D54-B679-B6D824BB1709}">
      <dgm:prSet/>
      <dgm:spPr/>
      <dgm:t>
        <a:bodyPr/>
        <a:lstStyle/>
        <a:p>
          <a:r>
            <a:rPr lang="en-US"/>
            <a:t>Before promoting into a client-facing role, give them controlled customer exposure.</a:t>
          </a:r>
        </a:p>
      </dgm:t>
    </dgm:pt>
    <dgm:pt modelId="{9C889197-9765-47BE-8DFD-636AEF9E9FAA}" type="parTrans" cxnId="{0145615A-17BE-4B8E-A78E-95E7830E3355}">
      <dgm:prSet/>
      <dgm:spPr/>
      <dgm:t>
        <a:bodyPr/>
        <a:lstStyle/>
        <a:p>
          <a:endParaRPr lang="en-US"/>
        </a:p>
      </dgm:t>
    </dgm:pt>
    <dgm:pt modelId="{B7689B2E-CDBA-49F5-A43E-1168A4C80737}" type="sibTrans" cxnId="{0145615A-17BE-4B8E-A78E-95E7830E3355}">
      <dgm:prSet/>
      <dgm:spPr/>
      <dgm:t>
        <a:bodyPr/>
        <a:lstStyle/>
        <a:p>
          <a:endParaRPr lang="en-US"/>
        </a:p>
      </dgm:t>
    </dgm:pt>
    <dgm:pt modelId="{85D86C37-BE36-4C2B-8944-F933639E3936}">
      <dgm:prSet/>
      <dgm:spPr/>
      <dgm:t>
        <a:bodyPr/>
        <a:lstStyle/>
        <a:p>
          <a:r>
            <a:rPr lang="en-US"/>
            <a:t>Development assignments create evidence—not assumptions—about readiness.</a:t>
          </a:r>
        </a:p>
      </dgm:t>
    </dgm:pt>
    <dgm:pt modelId="{94B0D1BE-8434-4682-B697-706BEC800F12}" type="parTrans" cxnId="{AB13B374-C4F2-4F92-8E47-DF3C49CC2E31}">
      <dgm:prSet/>
      <dgm:spPr/>
      <dgm:t>
        <a:bodyPr/>
        <a:lstStyle/>
        <a:p>
          <a:endParaRPr lang="en-US"/>
        </a:p>
      </dgm:t>
    </dgm:pt>
    <dgm:pt modelId="{2F2A722F-BF19-4E2D-BB7B-807E1A9F6156}" type="sibTrans" cxnId="{AB13B374-C4F2-4F92-8E47-DF3C49CC2E31}">
      <dgm:prSet/>
      <dgm:spPr/>
      <dgm:t>
        <a:bodyPr/>
        <a:lstStyle/>
        <a:p>
          <a:endParaRPr lang="en-US"/>
        </a:p>
      </dgm:t>
    </dgm:pt>
    <dgm:pt modelId="{CE0F8B68-8C61-49BC-BCBB-6B03FC8611B0}" type="pres">
      <dgm:prSet presAssocID="{48C99B89-2141-428D-A52C-ED3A4413B34C}" presName="root" presStyleCnt="0">
        <dgm:presLayoutVars>
          <dgm:dir/>
          <dgm:resizeHandles val="exact"/>
        </dgm:presLayoutVars>
      </dgm:prSet>
      <dgm:spPr/>
    </dgm:pt>
    <dgm:pt modelId="{522B4BC9-CE71-4589-8171-5FEE24B4C881}" type="pres">
      <dgm:prSet presAssocID="{A4DD5F92-4871-4890-A578-316BFFBF69B9}" presName="compNode" presStyleCnt="0"/>
      <dgm:spPr/>
    </dgm:pt>
    <dgm:pt modelId="{1D2A86A2-1079-4FD4-B336-6DC613C71D45}" type="pres">
      <dgm:prSet presAssocID="{A4DD5F92-4871-4890-A578-316BFFBF69B9}" presName="bgRect" presStyleLbl="bgShp" presStyleIdx="0" presStyleCnt="4"/>
      <dgm:spPr/>
    </dgm:pt>
    <dgm:pt modelId="{006B4BB7-0FD3-4978-84D0-FA93F0483A6B}" type="pres">
      <dgm:prSet presAssocID="{A4DD5F92-4871-4890-A578-316BFFBF69B9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6DE9E04A-7053-4AC9-8528-142E813C07A9}" type="pres">
      <dgm:prSet presAssocID="{A4DD5F92-4871-4890-A578-316BFFBF69B9}" presName="spaceRect" presStyleCnt="0"/>
      <dgm:spPr/>
    </dgm:pt>
    <dgm:pt modelId="{A11CAFA2-57B5-4242-ABE5-9925AF94DE18}" type="pres">
      <dgm:prSet presAssocID="{A4DD5F92-4871-4890-A578-316BFFBF69B9}" presName="parTx" presStyleLbl="revTx" presStyleIdx="0" presStyleCnt="4">
        <dgm:presLayoutVars>
          <dgm:chMax val="0"/>
          <dgm:chPref val="0"/>
        </dgm:presLayoutVars>
      </dgm:prSet>
      <dgm:spPr/>
    </dgm:pt>
    <dgm:pt modelId="{90E1B617-7CCD-402D-B0BC-C452B1B80634}" type="pres">
      <dgm:prSet presAssocID="{0D57CFEF-50D7-4FDB-BCAB-1C722C149247}" presName="sibTrans" presStyleCnt="0"/>
      <dgm:spPr/>
    </dgm:pt>
    <dgm:pt modelId="{E2666527-0CED-403E-8297-624399721171}" type="pres">
      <dgm:prSet presAssocID="{185A34AA-D7DB-426E-B370-4572A1DCECE3}" presName="compNode" presStyleCnt="0"/>
      <dgm:spPr/>
    </dgm:pt>
    <dgm:pt modelId="{F2ADCF3B-94E6-4019-83A6-177807B4165B}" type="pres">
      <dgm:prSet presAssocID="{185A34AA-D7DB-426E-B370-4572A1DCECE3}" presName="bgRect" presStyleLbl="bgShp" presStyleIdx="1" presStyleCnt="4"/>
      <dgm:spPr/>
    </dgm:pt>
    <dgm:pt modelId="{44DFB6D7-ADBD-4295-A62B-96413C49B74C}" type="pres">
      <dgm:prSet presAssocID="{185A34AA-D7DB-426E-B370-4572A1DCECE3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vron Arrows"/>
        </a:ext>
      </dgm:extLst>
    </dgm:pt>
    <dgm:pt modelId="{51829962-0D45-4495-BF8E-B954C3DDC94D}" type="pres">
      <dgm:prSet presAssocID="{185A34AA-D7DB-426E-B370-4572A1DCECE3}" presName="spaceRect" presStyleCnt="0"/>
      <dgm:spPr/>
    </dgm:pt>
    <dgm:pt modelId="{7B8B0C4E-52B8-4FCE-A4F6-BEFC03234FE4}" type="pres">
      <dgm:prSet presAssocID="{185A34AA-D7DB-426E-B370-4572A1DCECE3}" presName="parTx" presStyleLbl="revTx" presStyleIdx="1" presStyleCnt="4">
        <dgm:presLayoutVars>
          <dgm:chMax val="0"/>
          <dgm:chPref val="0"/>
        </dgm:presLayoutVars>
      </dgm:prSet>
      <dgm:spPr/>
    </dgm:pt>
    <dgm:pt modelId="{23F183B0-3842-4EA6-BF2C-F61077856BDB}" type="pres">
      <dgm:prSet presAssocID="{6931F20A-25DD-4D38-B711-5A98A18AAF11}" presName="sibTrans" presStyleCnt="0"/>
      <dgm:spPr/>
    </dgm:pt>
    <dgm:pt modelId="{7AE982C7-C466-40D7-801C-08666679C556}" type="pres">
      <dgm:prSet presAssocID="{FDDBE733-EA4E-4D54-B679-B6D824BB1709}" presName="compNode" presStyleCnt="0"/>
      <dgm:spPr/>
    </dgm:pt>
    <dgm:pt modelId="{41AC1FCB-FB93-4616-96ED-F3072C61F057}" type="pres">
      <dgm:prSet presAssocID="{FDDBE733-EA4E-4D54-B679-B6D824BB1709}" presName="bgRect" presStyleLbl="bgShp" presStyleIdx="2" presStyleCnt="4"/>
      <dgm:spPr/>
    </dgm:pt>
    <dgm:pt modelId="{2C02EA70-6581-4A03-9800-38D3B8F65C21}" type="pres">
      <dgm:prSet presAssocID="{FDDBE733-EA4E-4D54-B679-B6D824BB1709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o Smoking"/>
        </a:ext>
      </dgm:extLst>
    </dgm:pt>
    <dgm:pt modelId="{894F0979-D5D5-4633-A79B-2D745FE01806}" type="pres">
      <dgm:prSet presAssocID="{FDDBE733-EA4E-4D54-B679-B6D824BB1709}" presName="spaceRect" presStyleCnt="0"/>
      <dgm:spPr/>
    </dgm:pt>
    <dgm:pt modelId="{A938B1E7-C045-4126-8CE2-30B9B6D4BC95}" type="pres">
      <dgm:prSet presAssocID="{FDDBE733-EA4E-4D54-B679-B6D824BB1709}" presName="parTx" presStyleLbl="revTx" presStyleIdx="2" presStyleCnt="4">
        <dgm:presLayoutVars>
          <dgm:chMax val="0"/>
          <dgm:chPref val="0"/>
        </dgm:presLayoutVars>
      </dgm:prSet>
      <dgm:spPr/>
    </dgm:pt>
    <dgm:pt modelId="{5A89F0E2-15FA-4A6E-956A-19BB4A37BCC3}" type="pres">
      <dgm:prSet presAssocID="{B7689B2E-CDBA-49F5-A43E-1168A4C80737}" presName="sibTrans" presStyleCnt="0"/>
      <dgm:spPr/>
    </dgm:pt>
    <dgm:pt modelId="{712431AB-BF6D-48AE-8A97-CBA1D65E290A}" type="pres">
      <dgm:prSet presAssocID="{85D86C37-BE36-4C2B-8944-F933639E3936}" presName="compNode" presStyleCnt="0"/>
      <dgm:spPr/>
    </dgm:pt>
    <dgm:pt modelId="{42B74314-C87E-476D-AAC5-83CE2ED30731}" type="pres">
      <dgm:prSet presAssocID="{85D86C37-BE36-4C2B-8944-F933639E3936}" presName="bgRect" presStyleLbl="bgShp" presStyleIdx="3" presStyleCnt="4"/>
      <dgm:spPr/>
    </dgm:pt>
    <dgm:pt modelId="{92B50087-DB3C-4942-A5AB-0A62B8657E9C}" type="pres">
      <dgm:prSet presAssocID="{85D86C37-BE36-4C2B-8944-F933639E3936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gnifying glass"/>
        </a:ext>
      </dgm:extLst>
    </dgm:pt>
    <dgm:pt modelId="{17F882D6-69F8-4A4D-9D30-DFD6A89B6681}" type="pres">
      <dgm:prSet presAssocID="{85D86C37-BE36-4C2B-8944-F933639E3936}" presName="spaceRect" presStyleCnt="0"/>
      <dgm:spPr/>
    </dgm:pt>
    <dgm:pt modelId="{118CCEC9-A0A9-406C-9DDE-C0B690C4C968}" type="pres">
      <dgm:prSet presAssocID="{85D86C37-BE36-4C2B-8944-F933639E3936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6D4BC05F-00CF-46A7-A2DE-62530C8A47D4}" type="presOf" srcId="{FDDBE733-EA4E-4D54-B679-B6D824BB1709}" destId="{A938B1E7-C045-4126-8CE2-30B9B6D4BC95}" srcOrd="0" destOrd="0" presId="urn:microsoft.com/office/officeart/2018/2/layout/IconVerticalSolidList"/>
    <dgm:cxn modelId="{AB13B374-C4F2-4F92-8E47-DF3C49CC2E31}" srcId="{48C99B89-2141-428D-A52C-ED3A4413B34C}" destId="{85D86C37-BE36-4C2B-8944-F933639E3936}" srcOrd="3" destOrd="0" parTransId="{94B0D1BE-8434-4682-B697-706BEC800F12}" sibTransId="{2F2A722F-BF19-4E2D-BB7B-807E1A9F6156}"/>
    <dgm:cxn modelId="{B7DCAF57-E109-4032-BA98-2184B44A8CFD}" type="presOf" srcId="{48C99B89-2141-428D-A52C-ED3A4413B34C}" destId="{CE0F8B68-8C61-49BC-BCBB-6B03FC8611B0}" srcOrd="0" destOrd="0" presId="urn:microsoft.com/office/officeart/2018/2/layout/IconVerticalSolidList"/>
    <dgm:cxn modelId="{0145615A-17BE-4B8E-A78E-95E7830E3355}" srcId="{48C99B89-2141-428D-A52C-ED3A4413B34C}" destId="{FDDBE733-EA4E-4D54-B679-B6D824BB1709}" srcOrd="2" destOrd="0" parTransId="{9C889197-9765-47BE-8DFD-636AEF9E9FAA}" sibTransId="{B7689B2E-CDBA-49F5-A43E-1168A4C80737}"/>
    <dgm:cxn modelId="{9885789C-BBE0-411D-9F2B-3981AE855908}" srcId="{48C99B89-2141-428D-A52C-ED3A4413B34C}" destId="{185A34AA-D7DB-426E-B370-4572A1DCECE3}" srcOrd="1" destOrd="0" parTransId="{C75D8AAA-26B9-44F3-AA81-87F9CDC3135C}" sibTransId="{6931F20A-25DD-4D38-B711-5A98A18AAF11}"/>
    <dgm:cxn modelId="{E5FA43A2-1808-4705-9666-56E4671BC46C}" type="presOf" srcId="{185A34AA-D7DB-426E-B370-4572A1DCECE3}" destId="{7B8B0C4E-52B8-4FCE-A4F6-BEFC03234FE4}" srcOrd="0" destOrd="0" presId="urn:microsoft.com/office/officeart/2018/2/layout/IconVerticalSolidList"/>
    <dgm:cxn modelId="{AD086CA7-8564-4F08-A8AB-880D6EF37BDC}" type="presOf" srcId="{A4DD5F92-4871-4890-A578-316BFFBF69B9}" destId="{A11CAFA2-57B5-4242-ABE5-9925AF94DE18}" srcOrd="0" destOrd="0" presId="urn:microsoft.com/office/officeart/2018/2/layout/IconVerticalSolidList"/>
    <dgm:cxn modelId="{76AF8BBC-66A9-44B2-8069-9F52D7351731}" type="presOf" srcId="{85D86C37-BE36-4C2B-8944-F933639E3936}" destId="{118CCEC9-A0A9-406C-9DDE-C0B690C4C968}" srcOrd="0" destOrd="0" presId="urn:microsoft.com/office/officeart/2018/2/layout/IconVerticalSolidList"/>
    <dgm:cxn modelId="{126DFEF8-7A24-491D-904A-664D9167C23E}" srcId="{48C99B89-2141-428D-A52C-ED3A4413B34C}" destId="{A4DD5F92-4871-4890-A578-316BFFBF69B9}" srcOrd="0" destOrd="0" parTransId="{F0F0BB76-2D6F-4D53-9ABD-A7DE42A03720}" sibTransId="{0D57CFEF-50D7-4FDB-BCAB-1C722C149247}"/>
    <dgm:cxn modelId="{24DD4FA0-761C-49A8-A5CB-2F79D345471D}" type="presParOf" srcId="{CE0F8B68-8C61-49BC-BCBB-6B03FC8611B0}" destId="{522B4BC9-CE71-4589-8171-5FEE24B4C881}" srcOrd="0" destOrd="0" presId="urn:microsoft.com/office/officeart/2018/2/layout/IconVerticalSolidList"/>
    <dgm:cxn modelId="{7F6C5515-7CB0-4523-BC6E-9A5F3FE81C4C}" type="presParOf" srcId="{522B4BC9-CE71-4589-8171-5FEE24B4C881}" destId="{1D2A86A2-1079-4FD4-B336-6DC613C71D45}" srcOrd="0" destOrd="0" presId="urn:microsoft.com/office/officeart/2018/2/layout/IconVerticalSolidList"/>
    <dgm:cxn modelId="{76EBA093-67D7-4A22-9B8B-8C2F06821340}" type="presParOf" srcId="{522B4BC9-CE71-4589-8171-5FEE24B4C881}" destId="{006B4BB7-0FD3-4978-84D0-FA93F0483A6B}" srcOrd="1" destOrd="0" presId="urn:microsoft.com/office/officeart/2018/2/layout/IconVerticalSolidList"/>
    <dgm:cxn modelId="{5F4CC755-DF17-4FC8-9092-4B69A01A351F}" type="presParOf" srcId="{522B4BC9-CE71-4589-8171-5FEE24B4C881}" destId="{6DE9E04A-7053-4AC9-8528-142E813C07A9}" srcOrd="2" destOrd="0" presId="urn:microsoft.com/office/officeart/2018/2/layout/IconVerticalSolidList"/>
    <dgm:cxn modelId="{5606B74E-7476-41C9-938A-0FADF3B1A733}" type="presParOf" srcId="{522B4BC9-CE71-4589-8171-5FEE24B4C881}" destId="{A11CAFA2-57B5-4242-ABE5-9925AF94DE18}" srcOrd="3" destOrd="0" presId="urn:microsoft.com/office/officeart/2018/2/layout/IconVerticalSolidList"/>
    <dgm:cxn modelId="{62E23DA0-86F7-450E-A2A8-40C3F211284A}" type="presParOf" srcId="{CE0F8B68-8C61-49BC-BCBB-6B03FC8611B0}" destId="{90E1B617-7CCD-402D-B0BC-C452B1B80634}" srcOrd="1" destOrd="0" presId="urn:microsoft.com/office/officeart/2018/2/layout/IconVerticalSolidList"/>
    <dgm:cxn modelId="{3D731C27-8F3C-4EC2-BD2D-350656F5C765}" type="presParOf" srcId="{CE0F8B68-8C61-49BC-BCBB-6B03FC8611B0}" destId="{E2666527-0CED-403E-8297-624399721171}" srcOrd="2" destOrd="0" presId="urn:microsoft.com/office/officeart/2018/2/layout/IconVerticalSolidList"/>
    <dgm:cxn modelId="{904AE3AD-E417-4A8B-876B-34D9A03ABFAE}" type="presParOf" srcId="{E2666527-0CED-403E-8297-624399721171}" destId="{F2ADCF3B-94E6-4019-83A6-177807B4165B}" srcOrd="0" destOrd="0" presId="urn:microsoft.com/office/officeart/2018/2/layout/IconVerticalSolidList"/>
    <dgm:cxn modelId="{153D91E7-6B14-4A21-89B6-A41C76EFF182}" type="presParOf" srcId="{E2666527-0CED-403E-8297-624399721171}" destId="{44DFB6D7-ADBD-4295-A62B-96413C49B74C}" srcOrd="1" destOrd="0" presId="urn:microsoft.com/office/officeart/2018/2/layout/IconVerticalSolidList"/>
    <dgm:cxn modelId="{E731D02E-90B9-49D0-8840-12848A8A5F99}" type="presParOf" srcId="{E2666527-0CED-403E-8297-624399721171}" destId="{51829962-0D45-4495-BF8E-B954C3DDC94D}" srcOrd="2" destOrd="0" presId="urn:microsoft.com/office/officeart/2018/2/layout/IconVerticalSolidList"/>
    <dgm:cxn modelId="{6A2D96C0-6D04-43B6-891F-B7E4D6A300A3}" type="presParOf" srcId="{E2666527-0CED-403E-8297-624399721171}" destId="{7B8B0C4E-52B8-4FCE-A4F6-BEFC03234FE4}" srcOrd="3" destOrd="0" presId="urn:microsoft.com/office/officeart/2018/2/layout/IconVerticalSolidList"/>
    <dgm:cxn modelId="{A66E4B6C-E412-482E-929D-CA7576A045A6}" type="presParOf" srcId="{CE0F8B68-8C61-49BC-BCBB-6B03FC8611B0}" destId="{23F183B0-3842-4EA6-BF2C-F61077856BDB}" srcOrd="3" destOrd="0" presId="urn:microsoft.com/office/officeart/2018/2/layout/IconVerticalSolidList"/>
    <dgm:cxn modelId="{0D428F54-0403-4944-BFE7-28A6D21AB7B1}" type="presParOf" srcId="{CE0F8B68-8C61-49BC-BCBB-6B03FC8611B0}" destId="{7AE982C7-C466-40D7-801C-08666679C556}" srcOrd="4" destOrd="0" presId="urn:microsoft.com/office/officeart/2018/2/layout/IconVerticalSolidList"/>
    <dgm:cxn modelId="{56B7E179-7814-4E81-9D9D-FA4B7ED6B885}" type="presParOf" srcId="{7AE982C7-C466-40D7-801C-08666679C556}" destId="{41AC1FCB-FB93-4616-96ED-F3072C61F057}" srcOrd="0" destOrd="0" presId="urn:microsoft.com/office/officeart/2018/2/layout/IconVerticalSolidList"/>
    <dgm:cxn modelId="{01B757DA-9ED2-4992-88F3-6DA8BE07627C}" type="presParOf" srcId="{7AE982C7-C466-40D7-801C-08666679C556}" destId="{2C02EA70-6581-4A03-9800-38D3B8F65C21}" srcOrd="1" destOrd="0" presId="urn:microsoft.com/office/officeart/2018/2/layout/IconVerticalSolidList"/>
    <dgm:cxn modelId="{D7DED57F-EC0B-4DAF-A05C-9E38F8B7083F}" type="presParOf" srcId="{7AE982C7-C466-40D7-801C-08666679C556}" destId="{894F0979-D5D5-4633-A79B-2D745FE01806}" srcOrd="2" destOrd="0" presId="urn:microsoft.com/office/officeart/2018/2/layout/IconVerticalSolidList"/>
    <dgm:cxn modelId="{34F54E0D-E2D6-4212-8828-FF16053850DC}" type="presParOf" srcId="{7AE982C7-C466-40D7-801C-08666679C556}" destId="{A938B1E7-C045-4126-8CE2-30B9B6D4BC95}" srcOrd="3" destOrd="0" presId="urn:microsoft.com/office/officeart/2018/2/layout/IconVerticalSolidList"/>
    <dgm:cxn modelId="{6DE626B3-FDC4-4449-98B7-8A2C9D28DDFC}" type="presParOf" srcId="{CE0F8B68-8C61-49BC-BCBB-6B03FC8611B0}" destId="{5A89F0E2-15FA-4A6E-956A-19BB4A37BCC3}" srcOrd="5" destOrd="0" presId="urn:microsoft.com/office/officeart/2018/2/layout/IconVerticalSolidList"/>
    <dgm:cxn modelId="{260E9B37-3F6B-4626-91B3-0FE52E808C07}" type="presParOf" srcId="{CE0F8B68-8C61-49BC-BCBB-6B03FC8611B0}" destId="{712431AB-BF6D-48AE-8A97-CBA1D65E290A}" srcOrd="6" destOrd="0" presId="urn:microsoft.com/office/officeart/2018/2/layout/IconVerticalSolidList"/>
    <dgm:cxn modelId="{68927E11-CB6F-4BE5-93C4-F212F6A7F8A7}" type="presParOf" srcId="{712431AB-BF6D-48AE-8A97-CBA1D65E290A}" destId="{42B74314-C87E-476D-AAC5-83CE2ED30731}" srcOrd="0" destOrd="0" presId="urn:microsoft.com/office/officeart/2018/2/layout/IconVerticalSolidList"/>
    <dgm:cxn modelId="{108651A8-DC6B-40C4-A652-E7054C6045C9}" type="presParOf" srcId="{712431AB-BF6D-48AE-8A97-CBA1D65E290A}" destId="{92B50087-DB3C-4942-A5AB-0A62B8657E9C}" srcOrd="1" destOrd="0" presId="urn:microsoft.com/office/officeart/2018/2/layout/IconVerticalSolidList"/>
    <dgm:cxn modelId="{611C4EEC-9A20-4F62-9062-F85A3320CB77}" type="presParOf" srcId="{712431AB-BF6D-48AE-8A97-CBA1D65E290A}" destId="{17F882D6-69F8-4A4D-9D30-DFD6A89B6681}" srcOrd="2" destOrd="0" presId="urn:microsoft.com/office/officeart/2018/2/layout/IconVerticalSolidList"/>
    <dgm:cxn modelId="{A0123453-DDFB-42A9-82B2-9D8DCC5CCEA7}" type="presParOf" srcId="{712431AB-BF6D-48AE-8A97-CBA1D65E290A}" destId="{118CCEC9-A0A9-406C-9DDE-C0B690C4C96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005851F5-E223-48F6-A54D-C3D8BA5AA373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662C84C-1155-4B0F-849C-8CCC532709A3}">
      <dgm:prSet/>
      <dgm:spPr/>
      <dgm:t>
        <a:bodyPr/>
        <a:lstStyle/>
        <a:p>
          <a:r>
            <a:rPr lang="en-US"/>
            <a:t>Avoid: “You need more leadership.”</a:t>
          </a:r>
        </a:p>
      </dgm:t>
    </dgm:pt>
    <dgm:pt modelId="{D07A61E6-93E8-4F40-9E2B-73F855B3ABBE}" type="parTrans" cxnId="{A87864A0-ADDA-45F6-8C11-FB1C45C7169A}">
      <dgm:prSet/>
      <dgm:spPr/>
      <dgm:t>
        <a:bodyPr/>
        <a:lstStyle/>
        <a:p>
          <a:endParaRPr lang="en-US"/>
        </a:p>
      </dgm:t>
    </dgm:pt>
    <dgm:pt modelId="{7D8DF372-2F3E-495C-9801-5E57EEC754DA}" type="sibTrans" cxnId="{A87864A0-ADDA-45F6-8C11-FB1C45C7169A}">
      <dgm:prSet/>
      <dgm:spPr/>
      <dgm:t>
        <a:bodyPr/>
        <a:lstStyle/>
        <a:p>
          <a:endParaRPr lang="en-US"/>
        </a:p>
      </dgm:t>
    </dgm:pt>
    <dgm:pt modelId="{576CD1D4-26AA-41A3-A3A8-6FDB819AF6AD}">
      <dgm:prSet/>
      <dgm:spPr/>
      <dgm:t>
        <a:bodyPr/>
        <a:lstStyle/>
        <a:p>
          <a:r>
            <a:rPr lang="en-US"/>
            <a:t>Use: “You need experience giving corrective feedback and coordinating work across the team.”</a:t>
          </a:r>
        </a:p>
      </dgm:t>
    </dgm:pt>
    <dgm:pt modelId="{880C1B6F-540B-460F-BACA-B18FAA076963}" type="parTrans" cxnId="{D5F4E762-1E2E-4F67-9425-677E6BBEADDD}">
      <dgm:prSet/>
      <dgm:spPr/>
      <dgm:t>
        <a:bodyPr/>
        <a:lstStyle/>
        <a:p>
          <a:endParaRPr lang="en-US"/>
        </a:p>
      </dgm:t>
    </dgm:pt>
    <dgm:pt modelId="{740B6A28-6745-4BA6-A110-28704D752CDB}" type="sibTrans" cxnId="{D5F4E762-1E2E-4F67-9425-677E6BBEADDD}">
      <dgm:prSet/>
      <dgm:spPr/>
      <dgm:t>
        <a:bodyPr/>
        <a:lstStyle/>
        <a:p>
          <a:endParaRPr lang="en-US"/>
        </a:p>
      </dgm:t>
    </dgm:pt>
    <dgm:pt modelId="{F7E203D4-16EC-48D6-A954-F1E75666072F}">
      <dgm:prSet/>
      <dgm:spPr/>
      <dgm:t>
        <a:bodyPr/>
        <a:lstStyle/>
        <a:p>
          <a:r>
            <a:rPr lang="en-US"/>
            <a:t>Avoid: “You need to be more strategic.”</a:t>
          </a:r>
        </a:p>
      </dgm:t>
    </dgm:pt>
    <dgm:pt modelId="{045182D5-73EC-4EE5-9F6C-B24657355EE9}" type="parTrans" cxnId="{33F57406-F118-47B6-8703-59B18CA8FBF8}">
      <dgm:prSet/>
      <dgm:spPr/>
      <dgm:t>
        <a:bodyPr/>
        <a:lstStyle/>
        <a:p>
          <a:endParaRPr lang="en-US"/>
        </a:p>
      </dgm:t>
    </dgm:pt>
    <dgm:pt modelId="{4E34B67A-B0F2-47C5-9A29-3FDAA0409E0C}" type="sibTrans" cxnId="{33F57406-F118-47B6-8703-59B18CA8FBF8}">
      <dgm:prSet/>
      <dgm:spPr/>
      <dgm:t>
        <a:bodyPr/>
        <a:lstStyle/>
        <a:p>
          <a:endParaRPr lang="en-US"/>
        </a:p>
      </dgm:t>
    </dgm:pt>
    <dgm:pt modelId="{2623BC9F-467A-4382-8226-D6959638A5DF}">
      <dgm:prSet/>
      <dgm:spPr/>
      <dgm:t>
        <a:bodyPr/>
        <a:lstStyle/>
        <a:p>
          <a:r>
            <a:rPr lang="en-US"/>
            <a:t>Use: “You need to connect your recommendations to cost, customer impact, and long-term priorities.”</a:t>
          </a:r>
        </a:p>
      </dgm:t>
    </dgm:pt>
    <dgm:pt modelId="{F8F7C0CA-2A90-4E66-A362-9172DF2480FE}" type="parTrans" cxnId="{D1404ED1-9130-4E34-9AD2-1B19C18526F6}">
      <dgm:prSet/>
      <dgm:spPr/>
      <dgm:t>
        <a:bodyPr/>
        <a:lstStyle/>
        <a:p>
          <a:endParaRPr lang="en-US"/>
        </a:p>
      </dgm:t>
    </dgm:pt>
    <dgm:pt modelId="{F051F533-C9AA-48F4-957A-F5B9B86C144A}" type="sibTrans" cxnId="{D1404ED1-9130-4E34-9AD2-1B19C18526F6}">
      <dgm:prSet/>
      <dgm:spPr/>
      <dgm:t>
        <a:bodyPr/>
        <a:lstStyle/>
        <a:p>
          <a:endParaRPr lang="en-US"/>
        </a:p>
      </dgm:t>
    </dgm:pt>
    <dgm:pt modelId="{A0324DFD-3900-4E95-8220-BB47D8BD4300}">
      <dgm:prSet/>
      <dgm:spPr/>
      <dgm:t>
        <a:bodyPr/>
        <a:lstStyle/>
        <a:p>
          <a:r>
            <a:rPr lang="en-US"/>
            <a:t>Specific gaps lead to useful development actions.</a:t>
          </a:r>
        </a:p>
      </dgm:t>
    </dgm:pt>
    <dgm:pt modelId="{7FBE2D08-715E-4609-BED3-105D9E4FB799}" type="parTrans" cxnId="{6489A14A-2710-46FB-83B7-4AC9D772D068}">
      <dgm:prSet/>
      <dgm:spPr/>
      <dgm:t>
        <a:bodyPr/>
        <a:lstStyle/>
        <a:p>
          <a:endParaRPr lang="en-US"/>
        </a:p>
      </dgm:t>
    </dgm:pt>
    <dgm:pt modelId="{7E6D38AB-4414-4A69-BE7D-235F8BF9E3ED}" type="sibTrans" cxnId="{6489A14A-2710-46FB-83B7-4AC9D772D068}">
      <dgm:prSet/>
      <dgm:spPr/>
      <dgm:t>
        <a:bodyPr/>
        <a:lstStyle/>
        <a:p>
          <a:endParaRPr lang="en-US"/>
        </a:p>
      </dgm:t>
    </dgm:pt>
    <dgm:pt modelId="{11655813-22F0-4096-B552-8725BD8F099B}" type="pres">
      <dgm:prSet presAssocID="{005851F5-E223-48F6-A54D-C3D8BA5AA373}" presName="root" presStyleCnt="0">
        <dgm:presLayoutVars>
          <dgm:dir/>
          <dgm:resizeHandles val="exact"/>
        </dgm:presLayoutVars>
      </dgm:prSet>
      <dgm:spPr/>
    </dgm:pt>
    <dgm:pt modelId="{473F7FB6-AED6-4CB3-807F-27D500C31ADB}" type="pres">
      <dgm:prSet presAssocID="{1662C84C-1155-4B0F-849C-8CCC532709A3}" presName="compNode" presStyleCnt="0"/>
      <dgm:spPr/>
    </dgm:pt>
    <dgm:pt modelId="{8FB6D11F-8F0E-438B-B7D0-AAFF78A6739D}" type="pres">
      <dgm:prSet presAssocID="{1662C84C-1155-4B0F-849C-8CCC532709A3}" presName="bgRect" presStyleLbl="bgShp" presStyleIdx="0" presStyleCnt="5"/>
      <dgm:spPr/>
    </dgm:pt>
    <dgm:pt modelId="{DABEE0B5-C19F-4DA4-9E35-38ECC04852FE}" type="pres">
      <dgm:prSet presAssocID="{1662C84C-1155-4B0F-849C-8CCC532709A3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ecturer"/>
        </a:ext>
      </dgm:extLst>
    </dgm:pt>
    <dgm:pt modelId="{55C160CE-B78F-4C9B-A961-FEB366FD5C11}" type="pres">
      <dgm:prSet presAssocID="{1662C84C-1155-4B0F-849C-8CCC532709A3}" presName="spaceRect" presStyleCnt="0"/>
      <dgm:spPr/>
    </dgm:pt>
    <dgm:pt modelId="{4B242E1D-98E8-440C-9DDF-5F2113F1D4BB}" type="pres">
      <dgm:prSet presAssocID="{1662C84C-1155-4B0F-849C-8CCC532709A3}" presName="parTx" presStyleLbl="revTx" presStyleIdx="0" presStyleCnt="5">
        <dgm:presLayoutVars>
          <dgm:chMax val="0"/>
          <dgm:chPref val="0"/>
        </dgm:presLayoutVars>
      </dgm:prSet>
      <dgm:spPr/>
    </dgm:pt>
    <dgm:pt modelId="{A7DCB054-9EC0-4350-AC4E-E19B4A8B482C}" type="pres">
      <dgm:prSet presAssocID="{7D8DF372-2F3E-495C-9801-5E57EEC754DA}" presName="sibTrans" presStyleCnt="0"/>
      <dgm:spPr/>
    </dgm:pt>
    <dgm:pt modelId="{8A18B66D-E4D6-4E2D-A4D9-C14FCB594A29}" type="pres">
      <dgm:prSet presAssocID="{576CD1D4-26AA-41A3-A3A8-6FDB819AF6AD}" presName="compNode" presStyleCnt="0"/>
      <dgm:spPr/>
    </dgm:pt>
    <dgm:pt modelId="{94543D70-C69B-43CF-8CB1-810569D34E1A}" type="pres">
      <dgm:prSet presAssocID="{576CD1D4-26AA-41A3-A3A8-6FDB819AF6AD}" presName="bgRect" presStyleLbl="bgShp" presStyleIdx="1" presStyleCnt="5"/>
      <dgm:spPr/>
    </dgm:pt>
    <dgm:pt modelId="{6AD523F7-0C75-431D-8D09-A61EB9CA5510}" type="pres">
      <dgm:prSet presAssocID="{576CD1D4-26AA-41A3-A3A8-6FDB819AF6AD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 of People"/>
        </a:ext>
      </dgm:extLst>
    </dgm:pt>
    <dgm:pt modelId="{197FFA72-E5FC-4539-B9CD-E45832EC7EE4}" type="pres">
      <dgm:prSet presAssocID="{576CD1D4-26AA-41A3-A3A8-6FDB819AF6AD}" presName="spaceRect" presStyleCnt="0"/>
      <dgm:spPr/>
    </dgm:pt>
    <dgm:pt modelId="{46C811DE-CE57-4FEA-BF41-A85E4CFFE023}" type="pres">
      <dgm:prSet presAssocID="{576CD1D4-26AA-41A3-A3A8-6FDB819AF6AD}" presName="parTx" presStyleLbl="revTx" presStyleIdx="1" presStyleCnt="5">
        <dgm:presLayoutVars>
          <dgm:chMax val="0"/>
          <dgm:chPref val="0"/>
        </dgm:presLayoutVars>
      </dgm:prSet>
      <dgm:spPr/>
    </dgm:pt>
    <dgm:pt modelId="{2FFD4A98-D7D5-4A50-BA6E-AEC14EB1B22E}" type="pres">
      <dgm:prSet presAssocID="{740B6A28-6745-4BA6-A110-28704D752CDB}" presName="sibTrans" presStyleCnt="0"/>
      <dgm:spPr/>
    </dgm:pt>
    <dgm:pt modelId="{442E76D5-94AE-4469-A60B-50DE5B049AD5}" type="pres">
      <dgm:prSet presAssocID="{F7E203D4-16EC-48D6-A954-F1E75666072F}" presName="compNode" presStyleCnt="0"/>
      <dgm:spPr/>
    </dgm:pt>
    <dgm:pt modelId="{79E3FC67-D577-4A8A-BB73-97BC2588205F}" type="pres">
      <dgm:prSet presAssocID="{F7E203D4-16EC-48D6-A954-F1E75666072F}" presName="bgRect" presStyleLbl="bgShp" presStyleIdx="2" presStyleCnt="5"/>
      <dgm:spPr/>
    </dgm:pt>
    <dgm:pt modelId="{57073175-D8F9-4237-B1DA-BE95401B6FE0}" type="pres">
      <dgm:prSet presAssocID="{F7E203D4-16EC-48D6-A954-F1E75666072F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ybook"/>
        </a:ext>
      </dgm:extLst>
    </dgm:pt>
    <dgm:pt modelId="{D5CF0C23-8253-4FA3-9A22-B2322AA3D62A}" type="pres">
      <dgm:prSet presAssocID="{F7E203D4-16EC-48D6-A954-F1E75666072F}" presName="spaceRect" presStyleCnt="0"/>
      <dgm:spPr/>
    </dgm:pt>
    <dgm:pt modelId="{8873E1A9-1A3D-4647-92B3-E9833CB3988D}" type="pres">
      <dgm:prSet presAssocID="{F7E203D4-16EC-48D6-A954-F1E75666072F}" presName="parTx" presStyleLbl="revTx" presStyleIdx="2" presStyleCnt="5">
        <dgm:presLayoutVars>
          <dgm:chMax val="0"/>
          <dgm:chPref val="0"/>
        </dgm:presLayoutVars>
      </dgm:prSet>
      <dgm:spPr/>
    </dgm:pt>
    <dgm:pt modelId="{BBFC81E7-8F66-4647-95E4-0311EDDA3907}" type="pres">
      <dgm:prSet presAssocID="{4E34B67A-B0F2-47C5-9A29-3FDAA0409E0C}" presName="sibTrans" presStyleCnt="0"/>
      <dgm:spPr/>
    </dgm:pt>
    <dgm:pt modelId="{22C18B29-84B4-4737-A780-237E15FE8250}" type="pres">
      <dgm:prSet presAssocID="{2623BC9F-467A-4382-8226-D6959638A5DF}" presName="compNode" presStyleCnt="0"/>
      <dgm:spPr/>
    </dgm:pt>
    <dgm:pt modelId="{1A082041-3DD2-4C11-B5D1-7806F0DAD781}" type="pres">
      <dgm:prSet presAssocID="{2623BC9F-467A-4382-8226-D6959638A5DF}" presName="bgRect" presStyleLbl="bgShp" presStyleIdx="3" presStyleCnt="5"/>
      <dgm:spPr/>
    </dgm:pt>
    <dgm:pt modelId="{385272C9-F8BD-411C-9845-D6EA4D213D83}" type="pres">
      <dgm:prSet presAssocID="{2623BC9F-467A-4382-8226-D6959638A5DF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nections"/>
        </a:ext>
      </dgm:extLst>
    </dgm:pt>
    <dgm:pt modelId="{91D0E60F-F44B-43B2-AFB1-C00501DDA12A}" type="pres">
      <dgm:prSet presAssocID="{2623BC9F-467A-4382-8226-D6959638A5DF}" presName="spaceRect" presStyleCnt="0"/>
      <dgm:spPr/>
    </dgm:pt>
    <dgm:pt modelId="{DB7BF5EE-7C7E-48AA-91A6-3BF123542F39}" type="pres">
      <dgm:prSet presAssocID="{2623BC9F-467A-4382-8226-D6959638A5DF}" presName="parTx" presStyleLbl="revTx" presStyleIdx="3" presStyleCnt="5">
        <dgm:presLayoutVars>
          <dgm:chMax val="0"/>
          <dgm:chPref val="0"/>
        </dgm:presLayoutVars>
      </dgm:prSet>
      <dgm:spPr/>
    </dgm:pt>
    <dgm:pt modelId="{16A77DFF-A638-4B8E-BB67-7203F1CD578A}" type="pres">
      <dgm:prSet presAssocID="{F051F533-C9AA-48F4-957A-F5B9B86C144A}" presName="sibTrans" presStyleCnt="0"/>
      <dgm:spPr/>
    </dgm:pt>
    <dgm:pt modelId="{CDFD82BC-DABD-4AE7-A078-5455B4828D67}" type="pres">
      <dgm:prSet presAssocID="{A0324DFD-3900-4E95-8220-BB47D8BD4300}" presName="compNode" presStyleCnt="0"/>
      <dgm:spPr/>
    </dgm:pt>
    <dgm:pt modelId="{0A3723F3-18D4-424C-BB37-E83BCF79DB6E}" type="pres">
      <dgm:prSet presAssocID="{A0324DFD-3900-4E95-8220-BB47D8BD4300}" presName="bgRect" presStyleLbl="bgShp" presStyleIdx="4" presStyleCnt="5"/>
      <dgm:spPr/>
    </dgm:pt>
    <dgm:pt modelId="{D8469BE3-6D59-4412-8F83-E26F68432447}" type="pres">
      <dgm:prSet presAssocID="{A0324DFD-3900-4E95-8220-BB47D8BD4300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orkflow"/>
        </a:ext>
      </dgm:extLst>
    </dgm:pt>
    <dgm:pt modelId="{37E33F57-118A-44FC-8A39-A2978C161D53}" type="pres">
      <dgm:prSet presAssocID="{A0324DFD-3900-4E95-8220-BB47D8BD4300}" presName="spaceRect" presStyleCnt="0"/>
      <dgm:spPr/>
    </dgm:pt>
    <dgm:pt modelId="{1BA4F572-4487-4772-AFBB-22A6AB318951}" type="pres">
      <dgm:prSet presAssocID="{A0324DFD-3900-4E95-8220-BB47D8BD4300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33F57406-F118-47B6-8703-59B18CA8FBF8}" srcId="{005851F5-E223-48F6-A54D-C3D8BA5AA373}" destId="{F7E203D4-16EC-48D6-A954-F1E75666072F}" srcOrd="2" destOrd="0" parTransId="{045182D5-73EC-4EE5-9F6C-B24657355EE9}" sibTransId="{4E34B67A-B0F2-47C5-9A29-3FDAA0409E0C}"/>
    <dgm:cxn modelId="{D5F4E762-1E2E-4F67-9425-677E6BBEADDD}" srcId="{005851F5-E223-48F6-A54D-C3D8BA5AA373}" destId="{576CD1D4-26AA-41A3-A3A8-6FDB819AF6AD}" srcOrd="1" destOrd="0" parTransId="{880C1B6F-540B-460F-BACA-B18FAA076963}" sibTransId="{740B6A28-6745-4BA6-A110-28704D752CDB}"/>
    <dgm:cxn modelId="{72617B67-B234-4AA6-A2F9-134D3F902132}" type="presOf" srcId="{F7E203D4-16EC-48D6-A954-F1E75666072F}" destId="{8873E1A9-1A3D-4647-92B3-E9833CB3988D}" srcOrd="0" destOrd="0" presId="urn:microsoft.com/office/officeart/2018/2/layout/IconVerticalSolidList"/>
    <dgm:cxn modelId="{6489A14A-2710-46FB-83B7-4AC9D772D068}" srcId="{005851F5-E223-48F6-A54D-C3D8BA5AA373}" destId="{A0324DFD-3900-4E95-8220-BB47D8BD4300}" srcOrd="4" destOrd="0" parTransId="{7FBE2D08-715E-4609-BED3-105D9E4FB799}" sibTransId="{7E6D38AB-4414-4A69-BE7D-235F8BF9E3ED}"/>
    <dgm:cxn modelId="{531E5A6D-0FEB-404F-8D2D-548F0306E22C}" type="presOf" srcId="{005851F5-E223-48F6-A54D-C3D8BA5AA373}" destId="{11655813-22F0-4096-B552-8725BD8F099B}" srcOrd="0" destOrd="0" presId="urn:microsoft.com/office/officeart/2018/2/layout/IconVerticalSolidList"/>
    <dgm:cxn modelId="{01030F55-1A50-412F-88C2-4CFEC45209A1}" type="presOf" srcId="{1662C84C-1155-4B0F-849C-8CCC532709A3}" destId="{4B242E1D-98E8-440C-9DDF-5F2113F1D4BB}" srcOrd="0" destOrd="0" presId="urn:microsoft.com/office/officeart/2018/2/layout/IconVerticalSolidList"/>
    <dgm:cxn modelId="{A87864A0-ADDA-45F6-8C11-FB1C45C7169A}" srcId="{005851F5-E223-48F6-A54D-C3D8BA5AA373}" destId="{1662C84C-1155-4B0F-849C-8CCC532709A3}" srcOrd="0" destOrd="0" parTransId="{D07A61E6-93E8-4F40-9E2B-73F855B3ABBE}" sibTransId="{7D8DF372-2F3E-495C-9801-5E57EEC754DA}"/>
    <dgm:cxn modelId="{D1404ED1-9130-4E34-9AD2-1B19C18526F6}" srcId="{005851F5-E223-48F6-A54D-C3D8BA5AA373}" destId="{2623BC9F-467A-4382-8226-D6959638A5DF}" srcOrd="3" destOrd="0" parTransId="{F8F7C0CA-2A90-4E66-A362-9172DF2480FE}" sibTransId="{F051F533-C9AA-48F4-957A-F5B9B86C144A}"/>
    <dgm:cxn modelId="{CE3391E1-5C34-4FB9-AE03-FCDDEABCA002}" type="presOf" srcId="{A0324DFD-3900-4E95-8220-BB47D8BD4300}" destId="{1BA4F572-4487-4772-AFBB-22A6AB318951}" srcOrd="0" destOrd="0" presId="urn:microsoft.com/office/officeart/2018/2/layout/IconVerticalSolidList"/>
    <dgm:cxn modelId="{5AA561E4-8E32-4432-8333-61C0015B41BA}" type="presOf" srcId="{576CD1D4-26AA-41A3-A3A8-6FDB819AF6AD}" destId="{46C811DE-CE57-4FEA-BF41-A85E4CFFE023}" srcOrd="0" destOrd="0" presId="urn:microsoft.com/office/officeart/2018/2/layout/IconVerticalSolidList"/>
    <dgm:cxn modelId="{66767BF6-85E2-4451-BF49-C2E7018AD863}" type="presOf" srcId="{2623BC9F-467A-4382-8226-D6959638A5DF}" destId="{DB7BF5EE-7C7E-48AA-91A6-3BF123542F39}" srcOrd="0" destOrd="0" presId="urn:microsoft.com/office/officeart/2018/2/layout/IconVerticalSolidList"/>
    <dgm:cxn modelId="{8B44DBE5-9B0C-4F43-88D8-8805360746D9}" type="presParOf" srcId="{11655813-22F0-4096-B552-8725BD8F099B}" destId="{473F7FB6-AED6-4CB3-807F-27D500C31ADB}" srcOrd="0" destOrd="0" presId="urn:microsoft.com/office/officeart/2018/2/layout/IconVerticalSolidList"/>
    <dgm:cxn modelId="{A42412C5-B2B5-45EA-9CBA-6A7D9F8F43FD}" type="presParOf" srcId="{473F7FB6-AED6-4CB3-807F-27D500C31ADB}" destId="{8FB6D11F-8F0E-438B-B7D0-AAFF78A6739D}" srcOrd="0" destOrd="0" presId="urn:microsoft.com/office/officeart/2018/2/layout/IconVerticalSolidList"/>
    <dgm:cxn modelId="{5A2EA1D7-3946-4176-AEBE-FE4C37D4BC07}" type="presParOf" srcId="{473F7FB6-AED6-4CB3-807F-27D500C31ADB}" destId="{DABEE0B5-C19F-4DA4-9E35-38ECC04852FE}" srcOrd="1" destOrd="0" presId="urn:microsoft.com/office/officeart/2018/2/layout/IconVerticalSolidList"/>
    <dgm:cxn modelId="{2D1A80AA-4D93-4990-8CF9-07ABDB318AE7}" type="presParOf" srcId="{473F7FB6-AED6-4CB3-807F-27D500C31ADB}" destId="{55C160CE-B78F-4C9B-A961-FEB366FD5C11}" srcOrd="2" destOrd="0" presId="urn:microsoft.com/office/officeart/2018/2/layout/IconVerticalSolidList"/>
    <dgm:cxn modelId="{EE2F2D19-F330-4878-B84D-2C8072EF5780}" type="presParOf" srcId="{473F7FB6-AED6-4CB3-807F-27D500C31ADB}" destId="{4B242E1D-98E8-440C-9DDF-5F2113F1D4BB}" srcOrd="3" destOrd="0" presId="urn:microsoft.com/office/officeart/2018/2/layout/IconVerticalSolidList"/>
    <dgm:cxn modelId="{BEA74EE4-E838-4256-A6DA-7F08FFB1D3F6}" type="presParOf" srcId="{11655813-22F0-4096-B552-8725BD8F099B}" destId="{A7DCB054-9EC0-4350-AC4E-E19B4A8B482C}" srcOrd="1" destOrd="0" presId="urn:microsoft.com/office/officeart/2018/2/layout/IconVerticalSolidList"/>
    <dgm:cxn modelId="{E59B1D72-86F6-422B-829E-67006887172E}" type="presParOf" srcId="{11655813-22F0-4096-B552-8725BD8F099B}" destId="{8A18B66D-E4D6-4E2D-A4D9-C14FCB594A29}" srcOrd="2" destOrd="0" presId="urn:microsoft.com/office/officeart/2018/2/layout/IconVerticalSolidList"/>
    <dgm:cxn modelId="{B2AA6C84-325E-4C99-98C3-BF48283287B7}" type="presParOf" srcId="{8A18B66D-E4D6-4E2D-A4D9-C14FCB594A29}" destId="{94543D70-C69B-43CF-8CB1-810569D34E1A}" srcOrd="0" destOrd="0" presId="urn:microsoft.com/office/officeart/2018/2/layout/IconVerticalSolidList"/>
    <dgm:cxn modelId="{0B0EA3EF-30DA-4117-A758-2D43A3AB28F8}" type="presParOf" srcId="{8A18B66D-E4D6-4E2D-A4D9-C14FCB594A29}" destId="{6AD523F7-0C75-431D-8D09-A61EB9CA5510}" srcOrd="1" destOrd="0" presId="urn:microsoft.com/office/officeart/2018/2/layout/IconVerticalSolidList"/>
    <dgm:cxn modelId="{4A8948F3-84C7-4C43-849B-BCC52E2F0483}" type="presParOf" srcId="{8A18B66D-E4D6-4E2D-A4D9-C14FCB594A29}" destId="{197FFA72-E5FC-4539-B9CD-E45832EC7EE4}" srcOrd="2" destOrd="0" presId="urn:microsoft.com/office/officeart/2018/2/layout/IconVerticalSolidList"/>
    <dgm:cxn modelId="{4DBF155F-3126-4523-A4C5-4EC862669858}" type="presParOf" srcId="{8A18B66D-E4D6-4E2D-A4D9-C14FCB594A29}" destId="{46C811DE-CE57-4FEA-BF41-A85E4CFFE023}" srcOrd="3" destOrd="0" presId="urn:microsoft.com/office/officeart/2018/2/layout/IconVerticalSolidList"/>
    <dgm:cxn modelId="{89B859A7-95CA-4AAE-93CB-F74A7F157573}" type="presParOf" srcId="{11655813-22F0-4096-B552-8725BD8F099B}" destId="{2FFD4A98-D7D5-4A50-BA6E-AEC14EB1B22E}" srcOrd="3" destOrd="0" presId="urn:microsoft.com/office/officeart/2018/2/layout/IconVerticalSolidList"/>
    <dgm:cxn modelId="{E80EED07-C608-4A24-9CDA-88C28C920129}" type="presParOf" srcId="{11655813-22F0-4096-B552-8725BD8F099B}" destId="{442E76D5-94AE-4469-A60B-50DE5B049AD5}" srcOrd="4" destOrd="0" presId="urn:microsoft.com/office/officeart/2018/2/layout/IconVerticalSolidList"/>
    <dgm:cxn modelId="{C2AA11ED-497E-4CB0-94D2-E1A814398723}" type="presParOf" srcId="{442E76D5-94AE-4469-A60B-50DE5B049AD5}" destId="{79E3FC67-D577-4A8A-BB73-97BC2588205F}" srcOrd="0" destOrd="0" presId="urn:microsoft.com/office/officeart/2018/2/layout/IconVerticalSolidList"/>
    <dgm:cxn modelId="{13330A2D-B32A-4EDA-BED7-03092D255E23}" type="presParOf" srcId="{442E76D5-94AE-4469-A60B-50DE5B049AD5}" destId="{57073175-D8F9-4237-B1DA-BE95401B6FE0}" srcOrd="1" destOrd="0" presId="urn:microsoft.com/office/officeart/2018/2/layout/IconVerticalSolidList"/>
    <dgm:cxn modelId="{5AB945C6-B447-40FF-9132-46A51967CAC3}" type="presParOf" srcId="{442E76D5-94AE-4469-A60B-50DE5B049AD5}" destId="{D5CF0C23-8253-4FA3-9A22-B2322AA3D62A}" srcOrd="2" destOrd="0" presId="urn:microsoft.com/office/officeart/2018/2/layout/IconVerticalSolidList"/>
    <dgm:cxn modelId="{44F902C1-9527-4C0C-9187-CD3EF3236628}" type="presParOf" srcId="{442E76D5-94AE-4469-A60B-50DE5B049AD5}" destId="{8873E1A9-1A3D-4647-92B3-E9833CB3988D}" srcOrd="3" destOrd="0" presId="urn:microsoft.com/office/officeart/2018/2/layout/IconVerticalSolidList"/>
    <dgm:cxn modelId="{AF68C133-208B-41DB-81D0-79AB9769CCA2}" type="presParOf" srcId="{11655813-22F0-4096-B552-8725BD8F099B}" destId="{BBFC81E7-8F66-4647-95E4-0311EDDA3907}" srcOrd="5" destOrd="0" presId="urn:microsoft.com/office/officeart/2018/2/layout/IconVerticalSolidList"/>
    <dgm:cxn modelId="{95A3FC7F-9F21-4932-B95F-FB22EB2C98F7}" type="presParOf" srcId="{11655813-22F0-4096-B552-8725BD8F099B}" destId="{22C18B29-84B4-4737-A780-237E15FE8250}" srcOrd="6" destOrd="0" presId="urn:microsoft.com/office/officeart/2018/2/layout/IconVerticalSolidList"/>
    <dgm:cxn modelId="{9EADF077-112C-42A5-80A2-E963AA7898C8}" type="presParOf" srcId="{22C18B29-84B4-4737-A780-237E15FE8250}" destId="{1A082041-3DD2-4C11-B5D1-7806F0DAD781}" srcOrd="0" destOrd="0" presId="urn:microsoft.com/office/officeart/2018/2/layout/IconVerticalSolidList"/>
    <dgm:cxn modelId="{2CDE8DB0-1695-4358-8396-15E80718F516}" type="presParOf" srcId="{22C18B29-84B4-4737-A780-237E15FE8250}" destId="{385272C9-F8BD-411C-9845-D6EA4D213D83}" srcOrd="1" destOrd="0" presId="urn:microsoft.com/office/officeart/2018/2/layout/IconVerticalSolidList"/>
    <dgm:cxn modelId="{4C129987-AF98-4D7B-BB12-867D74FA9F4F}" type="presParOf" srcId="{22C18B29-84B4-4737-A780-237E15FE8250}" destId="{91D0E60F-F44B-43B2-AFB1-C00501DDA12A}" srcOrd="2" destOrd="0" presId="urn:microsoft.com/office/officeart/2018/2/layout/IconVerticalSolidList"/>
    <dgm:cxn modelId="{86FF6F34-5D57-4BA6-90AF-AB72DBF6205C}" type="presParOf" srcId="{22C18B29-84B4-4737-A780-237E15FE8250}" destId="{DB7BF5EE-7C7E-48AA-91A6-3BF123542F39}" srcOrd="3" destOrd="0" presId="urn:microsoft.com/office/officeart/2018/2/layout/IconVerticalSolidList"/>
    <dgm:cxn modelId="{6F7777A8-EE64-4177-A7E7-B0810E7C13B7}" type="presParOf" srcId="{11655813-22F0-4096-B552-8725BD8F099B}" destId="{16A77DFF-A638-4B8E-BB67-7203F1CD578A}" srcOrd="7" destOrd="0" presId="urn:microsoft.com/office/officeart/2018/2/layout/IconVerticalSolidList"/>
    <dgm:cxn modelId="{09589597-ABD7-4B31-9D38-605A6BC023BC}" type="presParOf" srcId="{11655813-22F0-4096-B552-8725BD8F099B}" destId="{CDFD82BC-DABD-4AE7-A078-5455B4828D67}" srcOrd="8" destOrd="0" presId="urn:microsoft.com/office/officeart/2018/2/layout/IconVerticalSolidList"/>
    <dgm:cxn modelId="{F97C373F-FADC-464C-A6EC-EC9C226BA617}" type="presParOf" srcId="{CDFD82BC-DABD-4AE7-A078-5455B4828D67}" destId="{0A3723F3-18D4-424C-BB37-E83BCF79DB6E}" srcOrd="0" destOrd="0" presId="urn:microsoft.com/office/officeart/2018/2/layout/IconVerticalSolidList"/>
    <dgm:cxn modelId="{9D50C2AD-F29C-47B9-8E7D-703B9AF766CC}" type="presParOf" srcId="{CDFD82BC-DABD-4AE7-A078-5455B4828D67}" destId="{D8469BE3-6D59-4412-8F83-E26F68432447}" srcOrd="1" destOrd="0" presId="urn:microsoft.com/office/officeart/2018/2/layout/IconVerticalSolidList"/>
    <dgm:cxn modelId="{6467EF09-A951-4BB6-9553-181B737B32D8}" type="presParOf" srcId="{CDFD82BC-DABD-4AE7-A078-5455B4828D67}" destId="{37E33F57-118A-44FC-8A39-A2978C161D53}" srcOrd="2" destOrd="0" presId="urn:microsoft.com/office/officeart/2018/2/layout/IconVerticalSolidList"/>
    <dgm:cxn modelId="{5BE869FF-0494-4775-AA76-F578C7F9CB8D}" type="presParOf" srcId="{CDFD82BC-DABD-4AE7-A078-5455B4828D67}" destId="{1BA4F572-4487-4772-AFBB-22A6AB31895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23AD8F4C-2613-4D40-B822-DDFBD30398BE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B5DF966-9D01-4727-A20B-516706F57E33}">
      <dgm:prSet/>
      <dgm:spPr/>
      <dgm:t>
        <a:bodyPr/>
        <a:lstStyle/>
        <a:p>
          <a:r>
            <a:rPr lang="en-US"/>
            <a:t>Target skill or capability</a:t>
          </a:r>
        </a:p>
      </dgm:t>
    </dgm:pt>
    <dgm:pt modelId="{B6D8D071-E4D0-4843-8BFD-C549F7B779A5}" type="parTrans" cxnId="{DB957DAA-F525-468A-BFF5-12920D6FF2A3}">
      <dgm:prSet/>
      <dgm:spPr/>
      <dgm:t>
        <a:bodyPr/>
        <a:lstStyle/>
        <a:p>
          <a:endParaRPr lang="en-US"/>
        </a:p>
      </dgm:t>
    </dgm:pt>
    <dgm:pt modelId="{09E6184B-3CB2-4852-8F56-333212063CC5}" type="sibTrans" cxnId="{DB957DAA-F525-468A-BFF5-12920D6FF2A3}">
      <dgm:prSet/>
      <dgm:spPr/>
      <dgm:t>
        <a:bodyPr/>
        <a:lstStyle/>
        <a:p>
          <a:endParaRPr lang="en-US"/>
        </a:p>
      </dgm:t>
    </dgm:pt>
    <dgm:pt modelId="{8929C2ED-6A58-407C-B183-E7EBB184BF0A}">
      <dgm:prSet/>
      <dgm:spPr/>
      <dgm:t>
        <a:bodyPr/>
        <a:lstStyle/>
        <a:p>
          <a:r>
            <a:rPr lang="en-US"/>
            <a:t>Why it matters</a:t>
          </a:r>
        </a:p>
      </dgm:t>
    </dgm:pt>
    <dgm:pt modelId="{386C4CE9-A746-476D-A92C-BF83F0F633C1}" type="parTrans" cxnId="{01E5D04F-C1E4-43BC-87B2-B82578BDC987}">
      <dgm:prSet/>
      <dgm:spPr/>
      <dgm:t>
        <a:bodyPr/>
        <a:lstStyle/>
        <a:p>
          <a:endParaRPr lang="en-US"/>
        </a:p>
      </dgm:t>
    </dgm:pt>
    <dgm:pt modelId="{104F1633-FB3C-4F25-B7AC-E285843B3F0D}" type="sibTrans" cxnId="{01E5D04F-C1E4-43BC-87B2-B82578BDC987}">
      <dgm:prSet/>
      <dgm:spPr/>
      <dgm:t>
        <a:bodyPr/>
        <a:lstStyle/>
        <a:p>
          <a:endParaRPr lang="en-US"/>
        </a:p>
      </dgm:t>
    </dgm:pt>
    <dgm:pt modelId="{AC078DD2-970C-41D4-838E-99D33743DC1B}">
      <dgm:prSet/>
      <dgm:spPr/>
      <dgm:t>
        <a:bodyPr/>
        <a:lstStyle/>
        <a:p>
          <a:r>
            <a:rPr lang="en-US"/>
            <a:t>Development action</a:t>
          </a:r>
        </a:p>
      </dgm:t>
    </dgm:pt>
    <dgm:pt modelId="{4702A1D6-EED1-4977-B1D9-65BDBF545EC1}" type="parTrans" cxnId="{4EA1F408-AB34-45C1-A174-F51C07D99F46}">
      <dgm:prSet/>
      <dgm:spPr/>
      <dgm:t>
        <a:bodyPr/>
        <a:lstStyle/>
        <a:p>
          <a:endParaRPr lang="en-US"/>
        </a:p>
      </dgm:t>
    </dgm:pt>
    <dgm:pt modelId="{9C51157F-919D-437B-B3D6-5A458D2598CB}" type="sibTrans" cxnId="{4EA1F408-AB34-45C1-A174-F51C07D99F46}">
      <dgm:prSet/>
      <dgm:spPr/>
      <dgm:t>
        <a:bodyPr/>
        <a:lstStyle/>
        <a:p>
          <a:endParaRPr lang="en-US"/>
        </a:p>
      </dgm:t>
    </dgm:pt>
    <dgm:pt modelId="{A0A6EA9A-3B2C-4103-A4E8-2256B5E9B15E}">
      <dgm:prSet/>
      <dgm:spPr/>
      <dgm:t>
        <a:bodyPr/>
        <a:lstStyle/>
        <a:p>
          <a:r>
            <a:rPr lang="en-US"/>
            <a:t>Support or resource</a:t>
          </a:r>
        </a:p>
      </dgm:t>
    </dgm:pt>
    <dgm:pt modelId="{D72CF3A0-1950-4E29-93C6-395157C47896}" type="parTrans" cxnId="{D100B110-F2B8-4F95-BC00-C911BC71E5B9}">
      <dgm:prSet/>
      <dgm:spPr/>
      <dgm:t>
        <a:bodyPr/>
        <a:lstStyle/>
        <a:p>
          <a:endParaRPr lang="en-US"/>
        </a:p>
      </dgm:t>
    </dgm:pt>
    <dgm:pt modelId="{AC8F0C24-29F5-4D01-9580-A415E20E046F}" type="sibTrans" cxnId="{D100B110-F2B8-4F95-BC00-C911BC71E5B9}">
      <dgm:prSet/>
      <dgm:spPr/>
      <dgm:t>
        <a:bodyPr/>
        <a:lstStyle/>
        <a:p>
          <a:endParaRPr lang="en-US"/>
        </a:p>
      </dgm:t>
    </dgm:pt>
    <dgm:pt modelId="{14B4A7D2-3F1C-4AF8-AE2C-CE4865750DBE}">
      <dgm:prSet/>
      <dgm:spPr/>
      <dgm:t>
        <a:bodyPr/>
        <a:lstStyle/>
        <a:p>
          <a:r>
            <a:rPr lang="en-US"/>
            <a:t>Target date</a:t>
          </a:r>
        </a:p>
      </dgm:t>
    </dgm:pt>
    <dgm:pt modelId="{5126F42C-D85B-40EB-AF3D-E23B139C1472}" type="parTrans" cxnId="{B13FDD86-71BC-4F78-A3F9-C86639CA3ED5}">
      <dgm:prSet/>
      <dgm:spPr/>
      <dgm:t>
        <a:bodyPr/>
        <a:lstStyle/>
        <a:p>
          <a:endParaRPr lang="en-US"/>
        </a:p>
      </dgm:t>
    </dgm:pt>
    <dgm:pt modelId="{11C99C7F-95A5-494A-9F84-86CC0F518781}" type="sibTrans" cxnId="{B13FDD86-71BC-4F78-A3F9-C86639CA3ED5}">
      <dgm:prSet/>
      <dgm:spPr/>
      <dgm:t>
        <a:bodyPr/>
        <a:lstStyle/>
        <a:p>
          <a:endParaRPr lang="en-US"/>
        </a:p>
      </dgm:t>
    </dgm:pt>
    <dgm:pt modelId="{0E64B9B0-6157-4BF5-8582-6B56F57B1213}">
      <dgm:prSet/>
      <dgm:spPr/>
      <dgm:t>
        <a:bodyPr/>
        <a:lstStyle/>
        <a:p>
          <a:r>
            <a:rPr lang="en-US"/>
            <a:t>Evidence of progress</a:t>
          </a:r>
        </a:p>
      </dgm:t>
    </dgm:pt>
    <dgm:pt modelId="{E0E78FF4-4CCC-44C7-9996-B8C313C76F28}" type="parTrans" cxnId="{14340B5B-771E-44A1-9B06-52BC60B1BBA5}">
      <dgm:prSet/>
      <dgm:spPr/>
      <dgm:t>
        <a:bodyPr/>
        <a:lstStyle/>
        <a:p>
          <a:endParaRPr lang="en-US"/>
        </a:p>
      </dgm:t>
    </dgm:pt>
    <dgm:pt modelId="{2E3D2FFE-6731-4E67-9B76-6027599B76B0}" type="sibTrans" cxnId="{14340B5B-771E-44A1-9B06-52BC60B1BBA5}">
      <dgm:prSet/>
      <dgm:spPr/>
      <dgm:t>
        <a:bodyPr/>
        <a:lstStyle/>
        <a:p>
          <a:endParaRPr lang="en-US"/>
        </a:p>
      </dgm:t>
    </dgm:pt>
    <dgm:pt modelId="{B3EB920E-6518-4E02-8A54-9F1F2C486142}">
      <dgm:prSet/>
      <dgm:spPr/>
      <dgm:t>
        <a:bodyPr/>
        <a:lstStyle/>
        <a:p>
          <a:r>
            <a:rPr lang="en-US"/>
            <a:t>Next review date</a:t>
          </a:r>
        </a:p>
      </dgm:t>
    </dgm:pt>
    <dgm:pt modelId="{76A2FD62-B194-4F1D-8AE4-1BE2E8E5EA9C}" type="parTrans" cxnId="{F0ED5F9F-3BDC-4022-AAA1-D9D3ABB0D702}">
      <dgm:prSet/>
      <dgm:spPr/>
      <dgm:t>
        <a:bodyPr/>
        <a:lstStyle/>
        <a:p>
          <a:endParaRPr lang="en-US"/>
        </a:p>
      </dgm:t>
    </dgm:pt>
    <dgm:pt modelId="{7166C611-8074-4E2B-B6A5-7E6878ECDB53}" type="sibTrans" cxnId="{F0ED5F9F-3BDC-4022-AAA1-D9D3ABB0D702}">
      <dgm:prSet/>
      <dgm:spPr/>
      <dgm:t>
        <a:bodyPr/>
        <a:lstStyle/>
        <a:p>
          <a:endParaRPr lang="en-US"/>
        </a:p>
      </dgm:t>
    </dgm:pt>
    <dgm:pt modelId="{CF80D3DD-5003-4BD1-B8E2-57AE301AC78A}" type="pres">
      <dgm:prSet presAssocID="{23AD8F4C-2613-4D40-B822-DDFBD30398BE}" presName="diagram" presStyleCnt="0">
        <dgm:presLayoutVars>
          <dgm:dir/>
          <dgm:resizeHandles val="exact"/>
        </dgm:presLayoutVars>
      </dgm:prSet>
      <dgm:spPr/>
    </dgm:pt>
    <dgm:pt modelId="{2EDFAAEA-5401-4A83-85D5-174C0A5AB0DD}" type="pres">
      <dgm:prSet presAssocID="{2B5DF966-9D01-4727-A20B-516706F57E33}" presName="node" presStyleLbl="node1" presStyleIdx="0" presStyleCnt="7">
        <dgm:presLayoutVars>
          <dgm:bulletEnabled val="1"/>
        </dgm:presLayoutVars>
      </dgm:prSet>
      <dgm:spPr/>
    </dgm:pt>
    <dgm:pt modelId="{DDE9B40E-D48B-418C-9963-73BCEB969E7F}" type="pres">
      <dgm:prSet presAssocID="{09E6184B-3CB2-4852-8F56-333212063CC5}" presName="sibTrans" presStyleCnt="0"/>
      <dgm:spPr/>
    </dgm:pt>
    <dgm:pt modelId="{926DC5E6-8DAF-40F2-940A-D4055E203858}" type="pres">
      <dgm:prSet presAssocID="{8929C2ED-6A58-407C-B183-E7EBB184BF0A}" presName="node" presStyleLbl="node1" presStyleIdx="1" presStyleCnt="7">
        <dgm:presLayoutVars>
          <dgm:bulletEnabled val="1"/>
        </dgm:presLayoutVars>
      </dgm:prSet>
      <dgm:spPr/>
    </dgm:pt>
    <dgm:pt modelId="{22072FFD-A0EE-46CA-9185-3FA5F3143284}" type="pres">
      <dgm:prSet presAssocID="{104F1633-FB3C-4F25-B7AC-E285843B3F0D}" presName="sibTrans" presStyleCnt="0"/>
      <dgm:spPr/>
    </dgm:pt>
    <dgm:pt modelId="{184BFFD2-4A06-47A5-B3FD-D2F305C49FF6}" type="pres">
      <dgm:prSet presAssocID="{AC078DD2-970C-41D4-838E-99D33743DC1B}" presName="node" presStyleLbl="node1" presStyleIdx="2" presStyleCnt="7">
        <dgm:presLayoutVars>
          <dgm:bulletEnabled val="1"/>
        </dgm:presLayoutVars>
      </dgm:prSet>
      <dgm:spPr/>
    </dgm:pt>
    <dgm:pt modelId="{EC2CF9C9-2060-4642-B2BC-3AFDF242F147}" type="pres">
      <dgm:prSet presAssocID="{9C51157F-919D-437B-B3D6-5A458D2598CB}" presName="sibTrans" presStyleCnt="0"/>
      <dgm:spPr/>
    </dgm:pt>
    <dgm:pt modelId="{EAA3A07D-A2E4-4164-AB96-2F8844200C8E}" type="pres">
      <dgm:prSet presAssocID="{A0A6EA9A-3B2C-4103-A4E8-2256B5E9B15E}" presName="node" presStyleLbl="node1" presStyleIdx="3" presStyleCnt="7">
        <dgm:presLayoutVars>
          <dgm:bulletEnabled val="1"/>
        </dgm:presLayoutVars>
      </dgm:prSet>
      <dgm:spPr/>
    </dgm:pt>
    <dgm:pt modelId="{9DD449FD-C60C-40BE-B9B0-AF33FF26EC06}" type="pres">
      <dgm:prSet presAssocID="{AC8F0C24-29F5-4D01-9580-A415E20E046F}" presName="sibTrans" presStyleCnt="0"/>
      <dgm:spPr/>
    </dgm:pt>
    <dgm:pt modelId="{F5C143A7-B006-4846-A9AC-5D1E391B5F17}" type="pres">
      <dgm:prSet presAssocID="{14B4A7D2-3F1C-4AF8-AE2C-CE4865750DBE}" presName="node" presStyleLbl="node1" presStyleIdx="4" presStyleCnt="7">
        <dgm:presLayoutVars>
          <dgm:bulletEnabled val="1"/>
        </dgm:presLayoutVars>
      </dgm:prSet>
      <dgm:spPr/>
    </dgm:pt>
    <dgm:pt modelId="{E002A376-9FC8-423D-BF93-9AE603295707}" type="pres">
      <dgm:prSet presAssocID="{11C99C7F-95A5-494A-9F84-86CC0F518781}" presName="sibTrans" presStyleCnt="0"/>
      <dgm:spPr/>
    </dgm:pt>
    <dgm:pt modelId="{47087635-D5F8-4079-A018-728AC78D0982}" type="pres">
      <dgm:prSet presAssocID="{0E64B9B0-6157-4BF5-8582-6B56F57B1213}" presName="node" presStyleLbl="node1" presStyleIdx="5" presStyleCnt="7">
        <dgm:presLayoutVars>
          <dgm:bulletEnabled val="1"/>
        </dgm:presLayoutVars>
      </dgm:prSet>
      <dgm:spPr/>
    </dgm:pt>
    <dgm:pt modelId="{281D3E23-051D-4573-BD4A-968667360735}" type="pres">
      <dgm:prSet presAssocID="{2E3D2FFE-6731-4E67-9B76-6027599B76B0}" presName="sibTrans" presStyleCnt="0"/>
      <dgm:spPr/>
    </dgm:pt>
    <dgm:pt modelId="{24980012-4166-4D0A-83FA-92333906EB54}" type="pres">
      <dgm:prSet presAssocID="{B3EB920E-6518-4E02-8A54-9F1F2C486142}" presName="node" presStyleLbl="node1" presStyleIdx="6" presStyleCnt="7">
        <dgm:presLayoutVars>
          <dgm:bulletEnabled val="1"/>
        </dgm:presLayoutVars>
      </dgm:prSet>
      <dgm:spPr/>
    </dgm:pt>
  </dgm:ptLst>
  <dgm:cxnLst>
    <dgm:cxn modelId="{4EA1F408-AB34-45C1-A174-F51C07D99F46}" srcId="{23AD8F4C-2613-4D40-B822-DDFBD30398BE}" destId="{AC078DD2-970C-41D4-838E-99D33743DC1B}" srcOrd="2" destOrd="0" parTransId="{4702A1D6-EED1-4977-B1D9-65BDBF545EC1}" sibTransId="{9C51157F-919D-437B-B3D6-5A458D2598CB}"/>
    <dgm:cxn modelId="{D100B110-F2B8-4F95-BC00-C911BC71E5B9}" srcId="{23AD8F4C-2613-4D40-B822-DDFBD30398BE}" destId="{A0A6EA9A-3B2C-4103-A4E8-2256B5E9B15E}" srcOrd="3" destOrd="0" parTransId="{D72CF3A0-1950-4E29-93C6-395157C47896}" sibTransId="{AC8F0C24-29F5-4D01-9580-A415E20E046F}"/>
    <dgm:cxn modelId="{BB13212F-A671-431F-B67E-385AA3C1FDD7}" type="presOf" srcId="{AC078DD2-970C-41D4-838E-99D33743DC1B}" destId="{184BFFD2-4A06-47A5-B3FD-D2F305C49FF6}" srcOrd="0" destOrd="0" presId="urn:microsoft.com/office/officeart/2005/8/layout/default"/>
    <dgm:cxn modelId="{4BC3B033-BC63-40E4-A28E-F7628AA0DA19}" type="presOf" srcId="{0E64B9B0-6157-4BF5-8582-6B56F57B1213}" destId="{47087635-D5F8-4079-A018-728AC78D0982}" srcOrd="0" destOrd="0" presId="urn:microsoft.com/office/officeart/2005/8/layout/default"/>
    <dgm:cxn modelId="{14340B5B-771E-44A1-9B06-52BC60B1BBA5}" srcId="{23AD8F4C-2613-4D40-B822-DDFBD30398BE}" destId="{0E64B9B0-6157-4BF5-8582-6B56F57B1213}" srcOrd="5" destOrd="0" parTransId="{E0E78FF4-4CCC-44C7-9996-B8C313C76F28}" sibTransId="{2E3D2FFE-6731-4E67-9B76-6027599B76B0}"/>
    <dgm:cxn modelId="{30973E4E-82F0-415C-BFD4-9A46A4AA4E67}" type="presOf" srcId="{A0A6EA9A-3B2C-4103-A4E8-2256B5E9B15E}" destId="{EAA3A07D-A2E4-4164-AB96-2F8844200C8E}" srcOrd="0" destOrd="0" presId="urn:microsoft.com/office/officeart/2005/8/layout/default"/>
    <dgm:cxn modelId="{01E5D04F-C1E4-43BC-87B2-B82578BDC987}" srcId="{23AD8F4C-2613-4D40-B822-DDFBD30398BE}" destId="{8929C2ED-6A58-407C-B183-E7EBB184BF0A}" srcOrd="1" destOrd="0" parTransId="{386C4CE9-A746-476D-A92C-BF83F0F633C1}" sibTransId="{104F1633-FB3C-4F25-B7AC-E285843B3F0D}"/>
    <dgm:cxn modelId="{58A1E070-373E-4E5E-8588-C3FE5758835F}" type="presOf" srcId="{23AD8F4C-2613-4D40-B822-DDFBD30398BE}" destId="{CF80D3DD-5003-4BD1-B8E2-57AE301AC78A}" srcOrd="0" destOrd="0" presId="urn:microsoft.com/office/officeart/2005/8/layout/default"/>
    <dgm:cxn modelId="{E0438755-9021-4ECC-AAFA-3DA755D7FD58}" type="presOf" srcId="{2B5DF966-9D01-4727-A20B-516706F57E33}" destId="{2EDFAAEA-5401-4A83-85D5-174C0A5AB0DD}" srcOrd="0" destOrd="0" presId="urn:microsoft.com/office/officeart/2005/8/layout/default"/>
    <dgm:cxn modelId="{4C711F85-3D1C-46C3-BE4A-A8B380CDF13E}" type="presOf" srcId="{8929C2ED-6A58-407C-B183-E7EBB184BF0A}" destId="{926DC5E6-8DAF-40F2-940A-D4055E203858}" srcOrd="0" destOrd="0" presId="urn:microsoft.com/office/officeart/2005/8/layout/default"/>
    <dgm:cxn modelId="{B13FDD86-71BC-4F78-A3F9-C86639CA3ED5}" srcId="{23AD8F4C-2613-4D40-B822-DDFBD30398BE}" destId="{14B4A7D2-3F1C-4AF8-AE2C-CE4865750DBE}" srcOrd="4" destOrd="0" parTransId="{5126F42C-D85B-40EB-AF3D-E23B139C1472}" sibTransId="{11C99C7F-95A5-494A-9F84-86CC0F518781}"/>
    <dgm:cxn modelId="{F0ED5F9F-3BDC-4022-AAA1-D9D3ABB0D702}" srcId="{23AD8F4C-2613-4D40-B822-DDFBD30398BE}" destId="{B3EB920E-6518-4E02-8A54-9F1F2C486142}" srcOrd="6" destOrd="0" parTransId="{76A2FD62-B194-4F1D-8AE4-1BE2E8E5EA9C}" sibTransId="{7166C611-8074-4E2B-B6A5-7E6878ECDB53}"/>
    <dgm:cxn modelId="{0B1DABA5-DBE8-4F13-9638-7A563DB1E36A}" type="presOf" srcId="{14B4A7D2-3F1C-4AF8-AE2C-CE4865750DBE}" destId="{F5C143A7-B006-4846-A9AC-5D1E391B5F17}" srcOrd="0" destOrd="0" presId="urn:microsoft.com/office/officeart/2005/8/layout/default"/>
    <dgm:cxn modelId="{DB957DAA-F525-468A-BFF5-12920D6FF2A3}" srcId="{23AD8F4C-2613-4D40-B822-DDFBD30398BE}" destId="{2B5DF966-9D01-4727-A20B-516706F57E33}" srcOrd="0" destOrd="0" parTransId="{B6D8D071-E4D0-4843-8BFD-C549F7B779A5}" sibTransId="{09E6184B-3CB2-4852-8F56-333212063CC5}"/>
    <dgm:cxn modelId="{80B3D3AE-5224-45A7-909A-A16A6AFDB6C7}" type="presOf" srcId="{B3EB920E-6518-4E02-8A54-9F1F2C486142}" destId="{24980012-4166-4D0A-83FA-92333906EB54}" srcOrd="0" destOrd="0" presId="urn:microsoft.com/office/officeart/2005/8/layout/default"/>
    <dgm:cxn modelId="{642B526E-6F99-44BD-A49D-4706878FDD24}" type="presParOf" srcId="{CF80D3DD-5003-4BD1-B8E2-57AE301AC78A}" destId="{2EDFAAEA-5401-4A83-85D5-174C0A5AB0DD}" srcOrd="0" destOrd="0" presId="urn:microsoft.com/office/officeart/2005/8/layout/default"/>
    <dgm:cxn modelId="{CC62FF23-D07F-4A5C-95F0-6CE001DFF1AB}" type="presParOf" srcId="{CF80D3DD-5003-4BD1-B8E2-57AE301AC78A}" destId="{DDE9B40E-D48B-418C-9963-73BCEB969E7F}" srcOrd="1" destOrd="0" presId="urn:microsoft.com/office/officeart/2005/8/layout/default"/>
    <dgm:cxn modelId="{8146F622-1656-49C4-85EE-7E3BE188592B}" type="presParOf" srcId="{CF80D3DD-5003-4BD1-B8E2-57AE301AC78A}" destId="{926DC5E6-8DAF-40F2-940A-D4055E203858}" srcOrd="2" destOrd="0" presId="urn:microsoft.com/office/officeart/2005/8/layout/default"/>
    <dgm:cxn modelId="{367CDC2C-0507-4222-AE2C-13CC6F80F1E3}" type="presParOf" srcId="{CF80D3DD-5003-4BD1-B8E2-57AE301AC78A}" destId="{22072FFD-A0EE-46CA-9185-3FA5F3143284}" srcOrd="3" destOrd="0" presId="urn:microsoft.com/office/officeart/2005/8/layout/default"/>
    <dgm:cxn modelId="{1CE42343-DDF1-4505-8808-D83FD0655514}" type="presParOf" srcId="{CF80D3DD-5003-4BD1-B8E2-57AE301AC78A}" destId="{184BFFD2-4A06-47A5-B3FD-D2F305C49FF6}" srcOrd="4" destOrd="0" presId="urn:microsoft.com/office/officeart/2005/8/layout/default"/>
    <dgm:cxn modelId="{15AAFC55-CAB0-4B1E-A9E8-96BAEDC89074}" type="presParOf" srcId="{CF80D3DD-5003-4BD1-B8E2-57AE301AC78A}" destId="{EC2CF9C9-2060-4642-B2BC-3AFDF242F147}" srcOrd="5" destOrd="0" presId="urn:microsoft.com/office/officeart/2005/8/layout/default"/>
    <dgm:cxn modelId="{DCF42B37-402B-49EA-B4DE-31A398093F13}" type="presParOf" srcId="{CF80D3DD-5003-4BD1-B8E2-57AE301AC78A}" destId="{EAA3A07D-A2E4-4164-AB96-2F8844200C8E}" srcOrd="6" destOrd="0" presId="urn:microsoft.com/office/officeart/2005/8/layout/default"/>
    <dgm:cxn modelId="{0C2D7925-CAF5-4682-A7B4-B53D736FBFD1}" type="presParOf" srcId="{CF80D3DD-5003-4BD1-B8E2-57AE301AC78A}" destId="{9DD449FD-C60C-40BE-B9B0-AF33FF26EC06}" srcOrd="7" destOrd="0" presId="urn:microsoft.com/office/officeart/2005/8/layout/default"/>
    <dgm:cxn modelId="{1B82DFD2-F586-4D50-9FE2-C367208ABD01}" type="presParOf" srcId="{CF80D3DD-5003-4BD1-B8E2-57AE301AC78A}" destId="{F5C143A7-B006-4846-A9AC-5D1E391B5F17}" srcOrd="8" destOrd="0" presId="urn:microsoft.com/office/officeart/2005/8/layout/default"/>
    <dgm:cxn modelId="{75D2740F-EEA0-4C31-919D-12293E4CEE0F}" type="presParOf" srcId="{CF80D3DD-5003-4BD1-B8E2-57AE301AC78A}" destId="{E002A376-9FC8-423D-BF93-9AE603295707}" srcOrd="9" destOrd="0" presId="urn:microsoft.com/office/officeart/2005/8/layout/default"/>
    <dgm:cxn modelId="{EFDE7850-F6A2-4AF4-A3B8-07E039073FCB}" type="presParOf" srcId="{CF80D3DD-5003-4BD1-B8E2-57AE301AC78A}" destId="{47087635-D5F8-4079-A018-728AC78D0982}" srcOrd="10" destOrd="0" presId="urn:microsoft.com/office/officeart/2005/8/layout/default"/>
    <dgm:cxn modelId="{19257746-7F0E-4C78-B8D5-5A1C821264DD}" type="presParOf" srcId="{CF80D3DD-5003-4BD1-B8E2-57AE301AC78A}" destId="{281D3E23-051D-4573-BD4A-968667360735}" srcOrd="11" destOrd="0" presId="urn:microsoft.com/office/officeart/2005/8/layout/default"/>
    <dgm:cxn modelId="{8103302B-BE3A-4CE1-A53D-DA4ACBC59567}" type="presParOf" srcId="{CF80D3DD-5003-4BD1-B8E2-57AE301AC78A}" destId="{24980012-4166-4D0A-83FA-92333906EB54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FFDB5021-6A48-45BD-8D37-AAEE1190FD36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0690780-37CB-43E2-91BA-67296514F79B}">
      <dgm:prSet/>
      <dgm:spPr/>
      <dgm:t>
        <a:bodyPr/>
        <a:lstStyle/>
        <a:p>
          <a:r>
            <a:rPr lang="en-US"/>
            <a:t>What does the employee want to learn?</a:t>
          </a:r>
        </a:p>
      </dgm:t>
    </dgm:pt>
    <dgm:pt modelId="{7F4C339C-C679-4B92-A60C-17CBE5F9B36D}" type="parTrans" cxnId="{4AF88825-A8C5-4C49-9D95-49BCA7F4F5DB}">
      <dgm:prSet/>
      <dgm:spPr/>
      <dgm:t>
        <a:bodyPr/>
        <a:lstStyle/>
        <a:p>
          <a:endParaRPr lang="en-US"/>
        </a:p>
      </dgm:t>
    </dgm:pt>
    <dgm:pt modelId="{CA7DC219-8451-4ACF-BBAA-A0D4B03D2649}" type="sibTrans" cxnId="{4AF88825-A8C5-4C49-9D95-49BCA7F4F5DB}">
      <dgm:prSet/>
      <dgm:spPr/>
      <dgm:t>
        <a:bodyPr/>
        <a:lstStyle/>
        <a:p>
          <a:endParaRPr lang="en-US"/>
        </a:p>
      </dgm:t>
    </dgm:pt>
    <dgm:pt modelId="{512F31C1-25A3-4D09-BE9F-284D13BBA7F1}">
      <dgm:prSet/>
      <dgm:spPr/>
      <dgm:t>
        <a:bodyPr/>
        <a:lstStyle/>
        <a:p>
          <a:r>
            <a:rPr lang="en-US"/>
            <a:t>What skills will the organization need?</a:t>
          </a:r>
        </a:p>
      </dgm:t>
    </dgm:pt>
    <dgm:pt modelId="{0DF430E2-2690-466C-8B5E-8F3DB9503ABB}" type="parTrans" cxnId="{FF70C973-5811-4A47-BE37-71A800E81A74}">
      <dgm:prSet/>
      <dgm:spPr/>
      <dgm:t>
        <a:bodyPr/>
        <a:lstStyle/>
        <a:p>
          <a:endParaRPr lang="en-US"/>
        </a:p>
      </dgm:t>
    </dgm:pt>
    <dgm:pt modelId="{99638469-F7D0-4E93-BB5B-34D182E8465F}" type="sibTrans" cxnId="{FF70C973-5811-4A47-BE37-71A800E81A74}">
      <dgm:prSet/>
      <dgm:spPr/>
      <dgm:t>
        <a:bodyPr/>
        <a:lstStyle/>
        <a:p>
          <a:endParaRPr lang="en-US"/>
        </a:p>
      </dgm:t>
    </dgm:pt>
    <dgm:pt modelId="{9E9C32C9-2584-41A5-A56F-F91C126D23F7}">
      <dgm:prSet/>
      <dgm:spPr/>
      <dgm:t>
        <a:bodyPr/>
        <a:lstStyle/>
        <a:p>
          <a:r>
            <a:rPr lang="en-US"/>
            <a:t>Where do those two things overlap?</a:t>
          </a:r>
        </a:p>
      </dgm:t>
    </dgm:pt>
    <dgm:pt modelId="{57659DC8-0833-4DF6-989F-08B66F005074}" type="parTrans" cxnId="{BCDA2B38-186F-4F5D-B803-417EF042EDEA}">
      <dgm:prSet/>
      <dgm:spPr/>
      <dgm:t>
        <a:bodyPr/>
        <a:lstStyle/>
        <a:p>
          <a:endParaRPr lang="en-US"/>
        </a:p>
      </dgm:t>
    </dgm:pt>
    <dgm:pt modelId="{1D67424C-FE5D-4B63-A290-86A3D303BC23}" type="sibTrans" cxnId="{BCDA2B38-186F-4F5D-B803-417EF042EDEA}">
      <dgm:prSet/>
      <dgm:spPr/>
      <dgm:t>
        <a:bodyPr/>
        <a:lstStyle/>
        <a:p>
          <a:endParaRPr lang="en-US"/>
        </a:p>
      </dgm:t>
    </dgm:pt>
    <dgm:pt modelId="{3E148D21-BCBD-4E42-8856-B6F8D544FAB1}">
      <dgm:prSet/>
      <dgm:spPr/>
      <dgm:t>
        <a:bodyPr/>
        <a:lstStyle/>
        <a:p>
          <a:r>
            <a:rPr lang="en-US"/>
            <a:t>That overlap is often the strongest development opportunity.</a:t>
          </a:r>
        </a:p>
      </dgm:t>
    </dgm:pt>
    <dgm:pt modelId="{654D223D-629E-429B-B44A-14FB848C93EE}" type="parTrans" cxnId="{AF40CCE2-8117-4B33-93B7-E3EB77A12640}">
      <dgm:prSet/>
      <dgm:spPr/>
      <dgm:t>
        <a:bodyPr/>
        <a:lstStyle/>
        <a:p>
          <a:endParaRPr lang="en-US"/>
        </a:p>
      </dgm:t>
    </dgm:pt>
    <dgm:pt modelId="{A25CC945-4008-4524-9C0B-2315F6463D90}" type="sibTrans" cxnId="{AF40CCE2-8117-4B33-93B7-E3EB77A12640}">
      <dgm:prSet/>
      <dgm:spPr/>
      <dgm:t>
        <a:bodyPr/>
        <a:lstStyle/>
        <a:p>
          <a:endParaRPr lang="en-US"/>
        </a:p>
      </dgm:t>
    </dgm:pt>
    <dgm:pt modelId="{19A7B9D1-3D18-47E0-8FE3-F890C09C3F4A}" type="pres">
      <dgm:prSet presAssocID="{FFDB5021-6A48-45BD-8D37-AAEE1190FD36}" presName="root" presStyleCnt="0">
        <dgm:presLayoutVars>
          <dgm:dir/>
          <dgm:resizeHandles val="exact"/>
        </dgm:presLayoutVars>
      </dgm:prSet>
      <dgm:spPr/>
    </dgm:pt>
    <dgm:pt modelId="{0E4E49BD-2A45-436F-A143-20B776C0F486}" type="pres">
      <dgm:prSet presAssocID="{30690780-37CB-43E2-91BA-67296514F79B}" presName="compNode" presStyleCnt="0"/>
      <dgm:spPr/>
    </dgm:pt>
    <dgm:pt modelId="{9DB6A760-3D02-447C-87A9-E5D090827BAE}" type="pres">
      <dgm:prSet presAssocID="{30690780-37CB-43E2-91BA-67296514F79B}" presName="bgRect" presStyleLbl="bgShp" presStyleIdx="0" presStyleCnt="4"/>
      <dgm:spPr/>
    </dgm:pt>
    <dgm:pt modelId="{D18362BB-4262-428A-9305-2A158CF7CD75}" type="pres">
      <dgm:prSet presAssocID="{30690780-37CB-43E2-91BA-67296514F79B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struction Worker"/>
        </a:ext>
      </dgm:extLst>
    </dgm:pt>
    <dgm:pt modelId="{D327FD86-6280-4BCB-9853-01E46205686B}" type="pres">
      <dgm:prSet presAssocID="{30690780-37CB-43E2-91BA-67296514F79B}" presName="spaceRect" presStyleCnt="0"/>
      <dgm:spPr/>
    </dgm:pt>
    <dgm:pt modelId="{8CBCB10C-BC8D-4D3B-B6E6-65796BFDDDC8}" type="pres">
      <dgm:prSet presAssocID="{30690780-37CB-43E2-91BA-67296514F79B}" presName="parTx" presStyleLbl="revTx" presStyleIdx="0" presStyleCnt="4">
        <dgm:presLayoutVars>
          <dgm:chMax val="0"/>
          <dgm:chPref val="0"/>
        </dgm:presLayoutVars>
      </dgm:prSet>
      <dgm:spPr/>
    </dgm:pt>
    <dgm:pt modelId="{40B7CA13-6153-480D-86F7-5E28CD1F499E}" type="pres">
      <dgm:prSet presAssocID="{CA7DC219-8451-4ACF-BBAA-A0D4B03D2649}" presName="sibTrans" presStyleCnt="0"/>
      <dgm:spPr/>
    </dgm:pt>
    <dgm:pt modelId="{5FCF2AF7-1A39-4498-9518-65CEB6DC83FF}" type="pres">
      <dgm:prSet presAssocID="{512F31C1-25A3-4D09-BE9F-284D13BBA7F1}" presName="compNode" presStyleCnt="0"/>
      <dgm:spPr/>
    </dgm:pt>
    <dgm:pt modelId="{D13B81DC-88A9-48D6-8557-770FBC634C0B}" type="pres">
      <dgm:prSet presAssocID="{512F31C1-25A3-4D09-BE9F-284D13BBA7F1}" presName="bgRect" presStyleLbl="bgShp" presStyleIdx="1" presStyleCnt="4"/>
      <dgm:spPr/>
    </dgm:pt>
    <dgm:pt modelId="{5DDA1737-84D4-4939-B5EA-3792B08AB5BE}" type="pres">
      <dgm:prSet presAssocID="{512F31C1-25A3-4D09-BE9F-284D13BBA7F1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5F613072-B23D-481F-9D2E-09DB6E29C493}" type="pres">
      <dgm:prSet presAssocID="{512F31C1-25A3-4D09-BE9F-284D13BBA7F1}" presName="spaceRect" presStyleCnt="0"/>
      <dgm:spPr/>
    </dgm:pt>
    <dgm:pt modelId="{77F5BC23-9701-4C38-A4CB-341B9B7B54E1}" type="pres">
      <dgm:prSet presAssocID="{512F31C1-25A3-4D09-BE9F-284D13BBA7F1}" presName="parTx" presStyleLbl="revTx" presStyleIdx="1" presStyleCnt="4">
        <dgm:presLayoutVars>
          <dgm:chMax val="0"/>
          <dgm:chPref val="0"/>
        </dgm:presLayoutVars>
      </dgm:prSet>
      <dgm:spPr/>
    </dgm:pt>
    <dgm:pt modelId="{3246E55A-3B9B-45E9-9292-959ED616C25D}" type="pres">
      <dgm:prSet presAssocID="{99638469-F7D0-4E93-BB5B-34D182E8465F}" presName="sibTrans" presStyleCnt="0"/>
      <dgm:spPr/>
    </dgm:pt>
    <dgm:pt modelId="{40CB0D81-1E7A-4651-A5B8-64AA6F80A772}" type="pres">
      <dgm:prSet presAssocID="{9E9C32C9-2584-41A5-A56F-F91C126D23F7}" presName="compNode" presStyleCnt="0"/>
      <dgm:spPr/>
    </dgm:pt>
    <dgm:pt modelId="{65FE37E9-8641-4ABA-9495-DE92CCE1D39D}" type="pres">
      <dgm:prSet presAssocID="{9E9C32C9-2584-41A5-A56F-F91C126D23F7}" presName="bgRect" presStyleLbl="bgShp" presStyleIdx="2" presStyleCnt="4"/>
      <dgm:spPr/>
    </dgm:pt>
    <dgm:pt modelId="{C8AD3FD6-ADD6-424A-9914-D5B967512E20}" type="pres">
      <dgm:prSet presAssocID="{9E9C32C9-2584-41A5-A56F-F91C126D23F7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nected"/>
        </a:ext>
      </dgm:extLst>
    </dgm:pt>
    <dgm:pt modelId="{59F13F7D-6516-41AD-BB7A-0419E257B109}" type="pres">
      <dgm:prSet presAssocID="{9E9C32C9-2584-41A5-A56F-F91C126D23F7}" presName="spaceRect" presStyleCnt="0"/>
      <dgm:spPr/>
    </dgm:pt>
    <dgm:pt modelId="{27E782C7-1F41-4120-9092-64C4A82A2EEC}" type="pres">
      <dgm:prSet presAssocID="{9E9C32C9-2584-41A5-A56F-F91C126D23F7}" presName="parTx" presStyleLbl="revTx" presStyleIdx="2" presStyleCnt="4">
        <dgm:presLayoutVars>
          <dgm:chMax val="0"/>
          <dgm:chPref val="0"/>
        </dgm:presLayoutVars>
      </dgm:prSet>
      <dgm:spPr/>
    </dgm:pt>
    <dgm:pt modelId="{9D3816FD-6887-47F7-BF95-6A2191841ED5}" type="pres">
      <dgm:prSet presAssocID="{1D67424C-FE5D-4B63-A290-86A3D303BC23}" presName="sibTrans" presStyleCnt="0"/>
      <dgm:spPr/>
    </dgm:pt>
    <dgm:pt modelId="{00921696-4D30-4CC8-9A8B-7AE06AA13D2E}" type="pres">
      <dgm:prSet presAssocID="{3E148D21-BCBD-4E42-8856-B6F8D544FAB1}" presName="compNode" presStyleCnt="0"/>
      <dgm:spPr/>
    </dgm:pt>
    <dgm:pt modelId="{70AB98A3-E649-4F17-8330-1DECAB312D62}" type="pres">
      <dgm:prSet presAssocID="{3E148D21-BCBD-4E42-8856-B6F8D544FAB1}" presName="bgRect" presStyleLbl="bgShp" presStyleIdx="3" presStyleCnt="4"/>
      <dgm:spPr/>
    </dgm:pt>
    <dgm:pt modelId="{39D240C9-7BEA-4C61-9307-B9D264E77D61}" type="pres">
      <dgm:prSet presAssocID="{3E148D21-BCBD-4E42-8856-B6F8D544FAB1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A076DB40-643F-45D6-840E-DE4EFCBDF7BF}" type="pres">
      <dgm:prSet presAssocID="{3E148D21-BCBD-4E42-8856-B6F8D544FAB1}" presName="spaceRect" presStyleCnt="0"/>
      <dgm:spPr/>
    </dgm:pt>
    <dgm:pt modelId="{93E4E233-3483-4B17-AE3B-459B2160C2BB}" type="pres">
      <dgm:prSet presAssocID="{3E148D21-BCBD-4E42-8856-B6F8D544FAB1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4AF88825-A8C5-4C49-9D95-49BCA7F4F5DB}" srcId="{FFDB5021-6A48-45BD-8D37-AAEE1190FD36}" destId="{30690780-37CB-43E2-91BA-67296514F79B}" srcOrd="0" destOrd="0" parTransId="{7F4C339C-C679-4B92-A60C-17CBE5F9B36D}" sibTransId="{CA7DC219-8451-4ACF-BBAA-A0D4B03D2649}"/>
    <dgm:cxn modelId="{E611D633-C70B-4561-93DA-7D2256C97A44}" type="presOf" srcId="{512F31C1-25A3-4D09-BE9F-284D13BBA7F1}" destId="{77F5BC23-9701-4C38-A4CB-341B9B7B54E1}" srcOrd="0" destOrd="0" presId="urn:microsoft.com/office/officeart/2018/2/layout/IconVerticalSolidList"/>
    <dgm:cxn modelId="{BCDA2B38-186F-4F5D-B803-417EF042EDEA}" srcId="{FFDB5021-6A48-45BD-8D37-AAEE1190FD36}" destId="{9E9C32C9-2584-41A5-A56F-F91C126D23F7}" srcOrd="2" destOrd="0" parTransId="{57659DC8-0833-4DF6-989F-08B66F005074}" sibTransId="{1D67424C-FE5D-4B63-A290-86A3D303BC23}"/>
    <dgm:cxn modelId="{0AB7D53F-77FC-4A2A-8DF6-4001E7AF8C4C}" type="presOf" srcId="{9E9C32C9-2584-41A5-A56F-F91C126D23F7}" destId="{27E782C7-1F41-4120-9092-64C4A82A2EEC}" srcOrd="0" destOrd="0" presId="urn:microsoft.com/office/officeart/2018/2/layout/IconVerticalSolidList"/>
    <dgm:cxn modelId="{005C0047-F541-404C-A24E-A20F53B6ED1E}" type="presOf" srcId="{FFDB5021-6A48-45BD-8D37-AAEE1190FD36}" destId="{19A7B9D1-3D18-47E0-8FE3-F890C09C3F4A}" srcOrd="0" destOrd="0" presId="urn:microsoft.com/office/officeart/2018/2/layout/IconVerticalSolidList"/>
    <dgm:cxn modelId="{FF70C973-5811-4A47-BE37-71A800E81A74}" srcId="{FFDB5021-6A48-45BD-8D37-AAEE1190FD36}" destId="{512F31C1-25A3-4D09-BE9F-284D13BBA7F1}" srcOrd="1" destOrd="0" parTransId="{0DF430E2-2690-466C-8B5E-8F3DB9503ABB}" sibTransId="{99638469-F7D0-4E93-BB5B-34D182E8465F}"/>
    <dgm:cxn modelId="{00A2EC96-31E8-460B-8F5B-23960369D9A3}" type="presOf" srcId="{30690780-37CB-43E2-91BA-67296514F79B}" destId="{8CBCB10C-BC8D-4D3B-B6E6-65796BFDDDC8}" srcOrd="0" destOrd="0" presId="urn:microsoft.com/office/officeart/2018/2/layout/IconVerticalSolidList"/>
    <dgm:cxn modelId="{92C4B4CA-28C1-4839-B5F4-73169DCEEC2F}" type="presOf" srcId="{3E148D21-BCBD-4E42-8856-B6F8D544FAB1}" destId="{93E4E233-3483-4B17-AE3B-459B2160C2BB}" srcOrd="0" destOrd="0" presId="urn:microsoft.com/office/officeart/2018/2/layout/IconVerticalSolidList"/>
    <dgm:cxn modelId="{AF40CCE2-8117-4B33-93B7-E3EB77A12640}" srcId="{FFDB5021-6A48-45BD-8D37-AAEE1190FD36}" destId="{3E148D21-BCBD-4E42-8856-B6F8D544FAB1}" srcOrd="3" destOrd="0" parTransId="{654D223D-629E-429B-B44A-14FB848C93EE}" sibTransId="{A25CC945-4008-4524-9C0B-2315F6463D90}"/>
    <dgm:cxn modelId="{2A14A9B6-B1CE-439E-AEB1-23C08968A15D}" type="presParOf" srcId="{19A7B9D1-3D18-47E0-8FE3-F890C09C3F4A}" destId="{0E4E49BD-2A45-436F-A143-20B776C0F486}" srcOrd="0" destOrd="0" presId="urn:microsoft.com/office/officeart/2018/2/layout/IconVerticalSolidList"/>
    <dgm:cxn modelId="{D467655F-01AC-4690-AB8B-4111DD919A6A}" type="presParOf" srcId="{0E4E49BD-2A45-436F-A143-20B776C0F486}" destId="{9DB6A760-3D02-447C-87A9-E5D090827BAE}" srcOrd="0" destOrd="0" presId="urn:microsoft.com/office/officeart/2018/2/layout/IconVerticalSolidList"/>
    <dgm:cxn modelId="{12540AC7-76A8-4D28-A345-8E708D89BC1E}" type="presParOf" srcId="{0E4E49BD-2A45-436F-A143-20B776C0F486}" destId="{D18362BB-4262-428A-9305-2A158CF7CD75}" srcOrd="1" destOrd="0" presId="urn:microsoft.com/office/officeart/2018/2/layout/IconVerticalSolidList"/>
    <dgm:cxn modelId="{E3006C26-640D-491E-9F47-42ECA1FDB2DB}" type="presParOf" srcId="{0E4E49BD-2A45-436F-A143-20B776C0F486}" destId="{D327FD86-6280-4BCB-9853-01E46205686B}" srcOrd="2" destOrd="0" presId="urn:microsoft.com/office/officeart/2018/2/layout/IconVerticalSolidList"/>
    <dgm:cxn modelId="{562246C0-48C1-4038-B4BC-E97DCC1A1E73}" type="presParOf" srcId="{0E4E49BD-2A45-436F-A143-20B776C0F486}" destId="{8CBCB10C-BC8D-4D3B-B6E6-65796BFDDDC8}" srcOrd="3" destOrd="0" presId="urn:microsoft.com/office/officeart/2018/2/layout/IconVerticalSolidList"/>
    <dgm:cxn modelId="{659FF2EF-0EF0-4868-BDA8-9774DE03FBDD}" type="presParOf" srcId="{19A7B9D1-3D18-47E0-8FE3-F890C09C3F4A}" destId="{40B7CA13-6153-480D-86F7-5E28CD1F499E}" srcOrd="1" destOrd="0" presId="urn:microsoft.com/office/officeart/2018/2/layout/IconVerticalSolidList"/>
    <dgm:cxn modelId="{9BFBD68D-5BCB-4567-8050-260C2C5B0C21}" type="presParOf" srcId="{19A7B9D1-3D18-47E0-8FE3-F890C09C3F4A}" destId="{5FCF2AF7-1A39-4498-9518-65CEB6DC83FF}" srcOrd="2" destOrd="0" presId="urn:microsoft.com/office/officeart/2018/2/layout/IconVerticalSolidList"/>
    <dgm:cxn modelId="{8CDBF2C7-8D01-42EE-A7AB-22CC954ECE80}" type="presParOf" srcId="{5FCF2AF7-1A39-4498-9518-65CEB6DC83FF}" destId="{D13B81DC-88A9-48D6-8557-770FBC634C0B}" srcOrd="0" destOrd="0" presId="urn:microsoft.com/office/officeart/2018/2/layout/IconVerticalSolidList"/>
    <dgm:cxn modelId="{45BD853B-C8A4-4CF1-BABF-3076273EEA2C}" type="presParOf" srcId="{5FCF2AF7-1A39-4498-9518-65CEB6DC83FF}" destId="{5DDA1737-84D4-4939-B5EA-3792B08AB5BE}" srcOrd="1" destOrd="0" presId="urn:microsoft.com/office/officeart/2018/2/layout/IconVerticalSolidList"/>
    <dgm:cxn modelId="{18A9E25A-7A71-4E76-8265-92EE75017CBA}" type="presParOf" srcId="{5FCF2AF7-1A39-4498-9518-65CEB6DC83FF}" destId="{5F613072-B23D-481F-9D2E-09DB6E29C493}" srcOrd="2" destOrd="0" presId="urn:microsoft.com/office/officeart/2018/2/layout/IconVerticalSolidList"/>
    <dgm:cxn modelId="{38373005-68C0-4CE3-804B-55833B5E6791}" type="presParOf" srcId="{5FCF2AF7-1A39-4498-9518-65CEB6DC83FF}" destId="{77F5BC23-9701-4C38-A4CB-341B9B7B54E1}" srcOrd="3" destOrd="0" presId="urn:microsoft.com/office/officeart/2018/2/layout/IconVerticalSolidList"/>
    <dgm:cxn modelId="{1AA9F5D8-7D5A-4A9F-A0C3-81B2ACC0E154}" type="presParOf" srcId="{19A7B9D1-3D18-47E0-8FE3-F890C09C3F4A}" destId="{3246E55A-3B9B-45E9-9292-959ED616C25D}" srcOrd="3" destOrd="0" presId="urn:microsoft.com/office/officeart/2018/2/layout/IconVerticalSolidList"/>
    <dgm:cxn modelId="{C0B00A1C-6E8D-4185-8EB4-7AC9E6A160A3}" type="presParOf" srcId="{19A7B9D1-3D18-47E0-8FE3-F890C09C3F4A}" destId="{40CB0D81-1E7A-4651-A5B8-64AA6F80A772}" srcOrd="4" destOrd="0" presId="urn:microsoft.com/office/officeart/2018/2/layout/IconVerticalSolidList"/>
    <dgm:cxn modelId="{0A30FFAD-3BDB-4FB0-8CC2-4AA00AD23BE1}" type="presParOf" srcId="{40CB0D81-1E7A-4651-A5B8-64AA6F80A772}" destId="{65FE37E9-8641-4ABA-9495-DE92CCE1D39D}" srcOrd="0" destOrd="0" presId="urn:microsoft.com/office/officeart/2018/2/layout/IconVerticalSolidList"/>
    <dgm:cxn modelId="{CB21F807-56F6-4F7A-8A23-48E1621E7276}" type="presParOf" srcId="{40CB0D81-1E7A-4651-A5B8-64AA6F80A772}" destId="{C8AD3FD6-ADD6-424A-9914-D5B967512E20}" srcOrd="1" destOrd="0" presId="urn:microsoft.com/office/officeart/2018/2/layout/IconVerticalSolidList"/>
    <dgm:cxn modelId="{2FE15022-65BC-4391-9AD4-9173FC40B85C}" type="presParOf" srcId="{40CB0D81-1E7A-4651-A5B8-64AA6F80A772}" destId="{59F13F7D-6516-41AD-BB7A-0419E257B109}" srcOrd="2" destOrd="0" presId="urn:microsoft.com/office/officeart/2018/2/layout/IconVerticalSolidList"/>
    <dgm:cxn modelId="{B48C167D-CC07-41B6-9F71-D2B994BCD4B9}" type="presParOf" srcId="{40CB0D81-1E7A-4651-A5B8-64AA6F80A772}" destId="{27E782C7-1F41-4120-9092-64C4A82A2EEC}" srcOrd="3" destOrd="0" presId="urn:microsoft.com/office/officeart/2018/2/layout/IconVerticalSolidList"/>
    <dgm:cxn modelId="{054D3557-5F8E-4CFB-839E-E273236910E4}" type="presParOf" srcId="{19A7B9D1-3D18-47E0-8FE3-F890C09C3F4A}" destId="{9D3816FD-6887-47F7-BF95-6A2191841ED5}" srcOrd="5" destOrd="0" presId="urn:microsoft.com/office/officeart/2018/2/layout/IconVerticalSolidList"/>
    <dgm:cxn modelId="{4F0CE8C9-5985-4465-A902-88C97B05DA83}" type="presParOf" srcId="{19A7B9D1-3D18-47E0-8FE3-F890C09C3F4A}" destId="{00921696-4D30-4CC8-9A8B-7AE06AA13D2E}" srcOrd="6" destOrd="0" presId="urn:microsoft.com/office/officeart/2018/2/layout/IconVerticalSolidList"/>
    <dgm:cxn modelId="{4512AE78-FD02-4831-852B-3891B05295F0}" type="presParOf" srcId="{00921696-4D30-4CC8-9A8B-7AE06AA13D2E}" destId="{70AB98A3-E649-4F17-8330-1DECAB312D62}" srcOrd="0" destOrd="0" presId="urn:microsoft.com/office/officeart/2018/2/layout/IconVerticalSolidList"/>
    <dgm:cxn modelId="{3A6BCD6D-881D-4D4C-823B-50C8EC118DA1}" type="presParOf" srcId="{00921696-4D30-4CC8-9A8B-7AE06AA13D2E}" destId="{39D240C9-7BEA-4C61-9307-B9D264E77D61}" srcOrd="1" destOrd="0" presId="urn:microsoft.com/office/officeart/2018/2/layout/IconVerticalSolidList"/>
    <dgm:cxn modelId="{21B1AF90-2029-49E9-900A-B9D6D974519D}" type="presParOf" srcId="{00921696-4D30-4CC8-9A8B-7AE06AA13D2E}" destId="{A076DB40-643F-45D6-840E-DE4EFCBDF7BF}" srcOrd="2" destOrd="0" presId="urn:microsoft.com/office/officeart/2018/2/layout/IconVerticalSolidList"/>
    <dgm:cxn modelId="{4F1AA996-78B5-4B55-9446-04F87773011A}" type="presParOf" srcId="{00921696-4D30-4CC8-9A8B-7AE06AA13D2E}" destId="{93E4E233-3483-4B17-AE3B-459B2160C2B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C488BBAB-B240-4051-BE89-3A52E65B27AE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42F5DB7-22CB-41CE-A533-701CE225AAD7}">
      <dgm:prSet/>
      <dgm:spPr/>
      <dgm:t>
        <a:bodyPr/>
        <a:lstStyle/>
        <a:p>
          <a:r>
            <a:rPr lang="en-US"/>
            <a:t>Succession planning</a:t>
          </a:r>
        </a:p>
      </dgm:t>
    </dgm:pt>
    <dgm:pt modelId="{48E0D483-DC83-4FD0-BC93-0EF95FF76E31}" type="parTrans" cxnId="{E02BBFC4-309C-4F3B-8047-5ADB4860769A}">
      <dgm:prSet/>
      <dgm:spPr/>
      <dgm:t>
        <a:bodyPr/>
        <a:lstStyle/>
        <a:p>
          <a:endParaRPr lang="en-US"/>
        </a:p>
      </dgm:t>
    </dgm:pt>
    <dgm:pt modelId="{00A5EDD9-24F8-4518-9B80-F5933383DE88}" type="sibTrans" cxnId="{E02BBFC4-309C-4F3B-8047-5ADB4860769A}">
      <dgm:prSet/>
      <dgm:spPr/>
      <dgm:t>
        <a:bodyPr/>
        <a:lstStyle/>
        <a:p>
          <a:endParaRPr lang="en-US"/>
        </a:p>
      </dgm:t>
    </dgm:pt>
    <dgm:pt modelId="{F8FABAB6-FE07-4855-A0A4-0A1E27C91F41}">
      <dgm:prSet/>
      <dgm:spPr/>
      <dgm:t>
        <a:bodyPr/>
        <a:lstStyle/>
        <a:p>
          <a:r>
            <a:rPr lang="en-US"/>
            <a:t>Leadership bench strength</a:t>
          </a:r>
        </a:p>
      </dgm:t>
    </dgm:pt>
    <dgm:pt modelId="{CFD7169A-222B-43C1-9401-86600D3E9150}" type="parTrans" cxnId="{89AA2A38-EF4F-44DE-A3E0-2E09476578D8}">
      <dgm:prSet/>
      <dgm:spPr/>
      <dgm:t>
        <a:bodyPr/>
        <a:lstStyle/>
        <a:p>
          <a:endParaRPr lang="en-US"/>
        </a:p>
      </dgm:t>
    </dgm:pt>
    <dgm:pt modelId="{C5EBC5B8-5E57-422E-9A86-1DAB33EC0402}" type="sibTrans" cxnId="{89AA2A38-EF4F-44DE-A3E0-2E09476578D8}">
      <dgm:prSet/>
      <dgm:spPr/>
      <dgm:t>
        <a:bodyPr/>
        <a:lstStyle/>
        <a:p>
          <a:endParaRPr lang="en-US"/>
        </a:p>
      </dgm:t>
    </dgm:pt>
    <dgm:pt modelId="{1E2C73BB-FF10-49B1-88B5-285336692566}">
      <dgm:prSet/>
      <dgm:spPr/>
      <dgm:t>
        <a:bodyPr/>
        <a:lstStyle/>
        <a:p>
          <a:r>
            <a:rPr lang="en-US"/>
            <a:t>New technology</a:t>
          </a:r>
        </a:p>
      </dgm:t>
    </dgm:pt>
    <dgm:pt modelId="{FEF062F4-EF1F-4F70-9459-5B6A84CA25F5}" type="parTrans" cxnId="{A4349DE9-CF6F-4A9A-8715-3067CBE56EFB}">
      <dgm:prSet/>
      <dgm:spPr/>
      <dgm:t>
        <a:bodyPr/>
        <a:lstStyle/>
        <a:p>
          <a:endParaRPr lang="en-US"/>
        </a:p>
      </dgm:t>
    </dgm:pt>
    <dgm:pt modelId="{5A267E5B-F153-4336-8702-4E53D0AA88FB}" type="sibTrans" cxnId="{A4349DE9-CF6F-4A9A-8715-3067CBE56EFB}">
      <dgm:prSet/>
      <dgm:spPr/>
      <dgm:t>
        <a:bodyPr/>
        <a:lstStyle/>
        <a:p>
          <a:endParaRPr lang="en-US"/>
        </a:p>
      </dgm:t>
    </dgm:pt>
    <dgm:pt modelId="{BA627D69-3C61-409E-9D0C-21B9B4680EAD}">
      <dgm:prSet/>
      <dgm:spPr/>
      <dgm:t>
        <a:bodyPr/>
        <a:lstStyle/>
        <a:p>
          <a:r>
            <a:rPr lang="en-US"/>
            <a:t>Customer experience</a:t>
          </a:r>
        </a:p>
      </dgm:t>
    </dgm:pt>
    <dgm:pt modelId="{47E798F0-602B-4EDB-B3CC-DDEA562D0104}" type="parTrans" cxnId="{C907BF9E-4C5E-4FFF-B9AE-A07710EC4D30}">
      <dgm:prSet/>
      <dgm:spPr/>
      <dgm:t>
        <a:bodyPr/>
        <a:lstStyle/>
        <a:p>
          <a:endParaRPr lang="en-US"/>
        </a:p>
      </dgm:t>
    </dgm:pt>
    <dgm:pt modelId="{EC574F80-C360-425D-ACF3-FA1ED812B802}" type="sibTrans" cxnId="{C907BF9E-4C5E-4FFF-B9AE-A07710EC4D30}">
      <dgm:prSet/>
      <dgm:spPr/>
      <dgm:t>
        <a:bodyPr/>
        <a:lstStyle/>
        <a:p>
          <a:endParaRPr lang="en-US"/>
        </a:p>
      </dgm:t>
    </dgm:pt>
    <dgm:pt modelId="{0FEF6F9A-C7C0-4D27-A6F4-B478B20BAE16}">
      <dgm:prSet/>
      <dgm:spPr/>
      <dgm:t>
        <a:bodyPr/>
        <a:lstStyle/>
        <a:p>
          <a:r>
            <a:rPr lang="en-US"/>
            <a:t>Operational efficiency</a:t>
          </a:r>
        </a:p>
      </dgm:t>
    </dgm:pt>
    <dgm:pt modelId="{1E8FC03E-29B5-414D-882B-9549CD3F78A2}" type="parTrans" cxnId="{EE7E9AC1-2B89-4314-AFBA-A2C5F4F2FACF}">
      <dgm:prSet/>
      <dgm:spPr/>
      <dgm:t>
        <a:bodyPr/>
        <a:lstStyle/>
        <a:p>
          <a:endParaRPr lang="en-US"/>
        </a:p>
      </dgm:t>
    </dgm:pt>
    <dgm:pt modelId="{98C5C541-43CA-43DC-9D75-2866DE4F7964}" type="sibTrans" cxnId="{EE7E9AC1-2B89-4314-AFBA-A2C5F4F2FACF}">
      <dgm:prSet/>
      <dgm:spPr/>
      <dgm:t>
        <a:bodyPr/>
        <a:lstStyle/>
        <a:p>
          <a:endParaRPr lang="en-US"/>
        </a:p>
      </dgm:t>
    </dgm:pt>
    <dgm:pt modelId="{905BF122-32F5-472C-8E83-9509D936617E}">
      <dgm:prSet/>
      <dgm:spPr/>
      <dgm:t>
        <a:bodyPr/>
        <a:lstStyle/>
        <a:p>
          <a:r>
            <a:rPr lang="en-US"/>
            <a:t>Growth into new markets or services</a:t>
          </a:r>
        </a:p>
      </dgm:t>
    </dgm:pt>
    <dgm:pt modelId="{3F29E6AE-9BF5-484D-84EC-4ECFC4F475DF}" type="parTrans" cxnId="{D514E89D-82C2-488C-9373-685BD37666BB}">
      <dgm:prSet/>
      <dgm:spPr/>
      <dgm:t>
        <a:bodyPr/>
        <a:lstStyle/>
        <a:p>
          <a:endParaRPr lang="en-US"/>
        </a:p>
      </dgm:t>
    </dgm:pt>
    <dgm:pt modelId="{AA9C73CA-5E63-4E70-92F6-6E67889BB6A6}" type="sibTrans" cxnId="{D514E89D-82C2-488C-9373-685BD37666BB}">
      <dgm:prSet/>
      <dgm:spPr/>
      <dgm:t>
        <a:bodyPr/>
        <a:lstStyle/>
        <a:p>
          <a:endParaRPr lang="en-US"/>
        </a:p>
      </dgm:t>
    </dgm:pt>
    <dgm:pt modelId="{CCF7E506-C318-4307-BC31-A337D9C9EFA9}">
      <dgm:prSet/>
      <dgm:spPr/>
      <dgm:t>
        <a:bodyPr/>
        <a:lstStyle/>
        <a:p>
          <a:r>
            <a:rPr lang="en-US"/>
            <a:t>Cross-functional capability</a:t>
          </a:r>
        </a:p>
      </dgm:t>
    </dgm:pt>
    <dgm:pt modelId="{B30C9324-8636-4A76-9BAE-A35E470EA114}" type="parTrans" cxnId="{4D6E0A02-0F96-4F11-BAEE-0F0A31A3D3AD}">
      <dgm:prSet/>
      <dgm:spPr/>
      <dgm:t>
        <a:bodyPr/>
        <a:lstStyle/>
        <a:p>
          <a:endParaRPr lang="en-US"/>
        </a:p>
      </dgm:t>
    </dgm:pt>
    <dgm:pt modelId="{66CE47C8-907C-477B-B836-92B70834A3CC}" type="sibTrans" cxnId="{4D6E0A02-0F96-4F11-BAEE-0F0A31A3D3AD}">
      <dgm:prSet/>
      <dgm:spPr/>
      <dgm:t>
        <a:bodyPr/>
        <a:lstStyle/>
        <a:p>
          <a:endParaRPr lang="en-US"/>
        </a:p>
      </dgm:t>
    </dgm:pt>
    <dgm:pt modelId="{18AD63A9-02A7-426E-935C-820AF5C6FE4F}">
      <dgm:prSet/>
      <dgm:spPr/>
      <dgm:t>
        <a:bodyPr/>
        <a:lstStyle/>
        <a:p>
          <a:r>
            <a:rPr lang="en-US"/>
            <a:t>Knowledge transfer</a:t>
          </a:r>
        </a:p>
      </dgm:t>
    </dgm:pt>
    <dgm:pt modelId="{E621C950-B621-4A36-B03D-D5A79DFF12E4}" type="parTrans" cxnId="{E3C112F6-BA49-4EEB-8964-64C2D168372A}">
      <dgm:prSet/>
      <dgm:spPr/>
      <dgm:t>
        <a:bodyPr/>
        <a:lstStyle/>
        <a:p>
          <a:endParaRPr lang="en-US"/>
        </a:p>
      </dgm:t>
    </dgm:pt>
    <dgm:pt modelId="{10FC1121-EE0E-4EE3-9D2D-14BD41342BE9}" type="sibTrans" cxnId="{E3C112F6-BA49-4EEB-8964-64C2D168372A}">
      <dgm:prSet/>
      <dgm:spPr/>
      <dgm:t>
        <a:bodyPr/>
        <a:lstStyle/>
        <a:p>
          <a:endParaRPr lang="en-US"/>
        </a:p>
      </dgm:t>
    </dgm:pt>
    <dgm:pt modelId="{BE47521B-6792-47C0-BE66-8C209B41222A}" type="pres">
      <dgm:prSet presAssocID="{C488BBAB-B240-4051-BE89-3A52E65B27AE}" presName="root" presStyleCnt="0">
        <dgm:presLayoutVars>
          <dgm:dir/>
          <dgm:resizeHandles val="exact"/>
        </dgm:presLayoutVars>
      </dgm:prSet>
      <dgm:spPr/>
    </dgm:pt>
    <dgm:pt modelId="{C9A6CB64-334B-44EE-94C0-75FCB105F1E7}" type="pres">
      <dgm:prSet presAssocID="{A42F5DB7-22CB-41CE-A533-701CE225AAD7}" presName="compNode" presStyleCnt="0"/>
      <dgm:spPr/>
    </dgm:pt>
    <dgm:pt modelId="{B3A327E3-B474-4CBF-A890-985B71365543}" type="pres">
      <dgm:prSet presAssocID="{A42F5DB7-22CB-41CE-A533-701CE225AAD7}" presName="bgRect" presStyleLbl="bgShp" presStyleIdx="0" presStyleCnt="8"/>
      <dgm:spPr/>
    </dgm:pt>
    <dgm:pt modelId="{B34061C0-77A8-4CE4-99D9-B126E4B01FC3}" type="pres">
      <dgm:prSet presAssocID="{A42F5DB7-22CB-41CE-A533-701CE225AAD7}" presName="iconRect" presStyleLbl="node1" presStyleIdx="0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2CC93DC1-7E6B-4B6F-A2F7-B520D3132E0C}" type="pres">
      <dgm:prSet presAssocID="{A42F5DB7-22CB-41CE-A533-701CE225AAD7}" presName="spaceRect" presStyleCnt="0"/>
      <dgm:spPr/>
    </dgm:pt>
    <dgm:pt modelId="{FCC6F7C3-ED5D-4965-89E5-A3DEE63AD11E}" type="pres">
      <dgm:prSet presAssocID="{A42F5DB7-22CB-41CE-A533-701CE225AAD7}" presName="parTx" presStyleLbl="revTx" presStyleIdx="0" presStyleCnt="8">
        <dgm:presLayoutVars>
          <dgm:chMax val="0"/>
          <dgm:chPref val="0"/>
        </dgm:presLayoutVars>
      </dgm:prSet>
      <dgm:spPr/>
    </dgm:pt>
    <dgm:pt modelId="{0779BED3-B204-4334-A359-0F6F9C59941A}" type="pres">
      <dgm:prSet presAssocID="{00A5EDD9-24F8-4518-9B80-F5933383DE88}" presName="sibTrans" presStyleCnt="0"/>
      <dgm:spPr/>
    </dgm:pt>
    <dgm:pt modelId="{055D101A-E02A-41A3-ACC9-8FE327093841}" type="pres">
      <dgm:prSet presAssocID="{F8FABAB6-FE07-4855-A0A4-0A1E27C91F41}" presName="compNode" presStyleCnt="0"/>
      <dgm:spPr/>
    </dgm:pt>
    <dgm:pt modelId="{0F73F489-9097-4D82-AB04-FB6B5C2E0FCC}" type="pres">
      <dgm:prSet presAssocID="{F8FABAB6-FE07-4855-A0A4-0A1E27C91F41}" presName="bgRect" presStyleLbl="bgShp" presStyleIdx="1" presStyleCnt="8"/>
      <dgm:spPr/>
    </dgm:pt>
    <dgm:pt modelId="{B3D83177-0012-4DAE-8161-019D6077877F}" type="pres">
      <dgm:prSet presAssocID="{F8FABAB6-FE07-4855-A0A4-0A1E27C91F41}" presName="iconRect" presStyleLbl="node1" presStyleIdx="1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4F626FB3-8708-43C4-863B-D7F130112440}" type="pres">
      <dgm:prSet presAssocID="{F8FABAB6-FE07-4855-A0A4-0A1E27C91F41}" presName="spaceRect" presStyleCnt="0"/>
      <dgm:spPr/>
    </dgm:pt>
    <dgm:pt modelId="{1782FFAB-7F22-486F-B407-A3E6C0A6BA8F}" type="pres">
      <dgm:prSet presAssocID="{F8FABAB6-FE07-4855-A0A4-0A1E27C91F41}" presName="parTx" presStyleLbl="revTx" presStyleIdx="1" presStyleCnt="8">
        <dgm:presLayoutVars>
          <dgm:chMax val="0"/>
          <dgm:chPref val="0"/>
        </dgm:presLayoutVars>
      </dgm:prSet>
      <dgm:spPr/>
    </dgm:pt>
    <dgm:pt modelId="{C56107EA-E52A-4E5F-8188-FF17E67BBFC3}" type="pres">
      <dgm:prSet presAssocID="{C5EBC5B8-5E57-422E-9A86-1DAB33EC0402}" presName="sibTrans" presStyleCnt="0"/>
      <dgm:spPr/>
    </dgm:pt>
    <dgm:pt modelId="{6F3FB002-4FA8-4E89-A792-7272D85F130B}" type="pres">
      <dgm:prSet presAssocID="{1E2C73BB-FF10-49B1-88B5-285336692566}" presName="compNode" presStyleCnt="0"/>
      <dgm:spPr/>
    </dgm:pt>
    <dgm:pt modelId="{1ECF839D-DF20-47D1-BDBC-E9C349D3758E}" type="pres">
      <dgm:prSet presAssocID="{1E2C73BB-FF10-49B1-88B5-285336692566}" presName="bgRect" presStyleLbl="bgShp" presStyleIdx="2" presStyleCnt="8"/>
      <dgm:spPr/>
    </dgm:pt>
    <dgm:pt modelId="{560C5108-42E5-4A10-A524-E6BD7373E8C4}" type="pres">
      <dgm:prSet presAssocID="{1E2C73BB-FF10-49B1-88B5-285336692566}" presName="iconRect" presStyleLbl="node1" presStyleIdx="2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DFD8143C-982A-4F81-BDEC-634438C09749}" type="pres">
      <dgm:prSet presAssocID="{1E2C73BB-FF10-49B1-88B5-285336692566}" presName="spaceRect" presStyleCnt="0"/>
      <dgm:spPr/>
    </dgm:pt>
    <dgm:pt modelId="{A1A66549-16C6-4A40-BF32-7DE957C07505}" type="pres">
      <dgm:prSet presAssocID="{1E2C73BB-FF10-49B1-88B5-285336692566}" presName="parTx" presStyleLbl="revTx" presStyleIdx="2" presStyleCnt="8">
        <dgm:presLayoutVars>
          <dgm:chMax val="0"/>
          <dgm:chPref val="0"/>
        </dgm:presLayoutVars>
      </dgm:prSet>
      <dgm:spPr/>
    </dgm:pt>
    <dgm:pt modelId="{61040B22-58A0-46BB-B1BA-7ACC2AEBC996}" type="pres">
      <dgm:prSet presAssocID="{5A267E5B-F153-4336-8702-4E53D0AA88FB}" presName="sibTrans" presStyleCnt="0"/>
      <dgm:spPr/>
    </dgm:pt>
    <dgm:pt modelId="{4CDA03A2-89CC-4DE8-9036-236E5C3F985F}" type="pres">
      <dgm:prSet presAssocID="{BA627D69-3C61-409E-9D0C-21B9B4680EAD}" presName="compNode" presStyleCnt="0"/>
      <dgm:spPr/>
    </dgm:pt>
    <dgm:pt modelId="{8785B7B8-15AF-4E72-B071-3F59396B68AC}" type="pres">
      <dgm:prSet presAssocID="{BA627D69-3C61-409E-9D0C-21B9B4680EAD}" presName="bgRect" presStyleLbl="bgShp" presStyleIdx="3" presStyleCnt="8"/>
      <dgm:spPr/>
    </dgm:pt>
    <dgm:pt modelId="{DF301A44-DB3B-4B36-8B1F-9528098D7AA8}" type="pres">
      <dgm:prSet presAssocID="{BA627D69-3C61-409E-9D0C-21B9B4680EAD}" presName="iconRect" presStyleLbl="node1" presStyleIdx="3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iling Face with No Fill"/>
        </a:ext>
      </dgm:extLst>
    </dgm:pt>
    <dgm:pt modelId="{43F64481-6B1C-4AF1-8AF6-8B6F435B40B1}" type="pres">
      <dgm:prSet presAssocID="{BA627D69-3C61-409E-9D0C-21B9B4680EAD}" presName="spaceRect" presStyleCnt="0"/>
      <dgm:spPr/>
    </dgm:pt>
    <dgm:pt modelId="{ACB75E4F-58A1-4213-8BA4-396540C315D9}" type="pres">
      <dgm:prSet presAssocID="{BA627D69-3C61-409E-9D0C-21B9B4680EAD}" presName="parTx" presStyleLbl="revTx" presStyleIdx="3" presStyleCnt="8">
        <dgm:presLayoutVars>
          <dgm:chMax val="0"/>
          <dgm:chPref val="0"/>
        </dgm:presLayoutVars>
      </dgm:prSet>
      <dgm:spPr/>
    </dgm:pt>
    <dgm:pt modelId="{EA727E59-C6BF-4D26-AF68-78CA6F13CAAE}" type="pres">
      <dgm:prSet presAssocID="{EC574F80-C360-425D-ACF3-FA1ED812B802}" presName="sibTrans" presStyleCnt="0"/>
      <dgm:spPr/>
    </dgm:pt>
    <dgm:pt modelId="{B34831AB-CF2D-4F9A-8B2B-6DE1F9031A3A}" type="pres">
      <dgm:prSet presAssocID="{0FEF6F9A-C7C0-4D27-A6F4-B478B20BAE16}" presName="compNode" presStyleCnt="0"/>
      <dgm:spPr/>
    </dgm:pt>
    <dgm:pt modelId="{EB45891F-602F-4E37-99EE-3F9EA2247FAE}" type="pres">
      <dgm:prSet presAssocID="{0FEF6F9A-C7C0-4D27-A6F4-B478B20BAE16}" presName="bgRect" presStyleLbl="bgShp" presStyleIdx="4" presStyleCnt="8"/>
      <dgm:spPr/>
    </dgm:pt>
    <dgm:pt modelId="{E13C535B-18A1-4B2C-A857-A915D57F94C6}" type="pres">
      <dgm:prSet presAssocID="{0FEF6F9A-C7C0-4D27-A6F4-B478B20BAE16}" presName="iconRect" presStyleLbl="node1" presStyleIdx="4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uge"/>
        </a:ext>
      </dgm:extLst>
    </dgm:pt>
    <dgm:pt modelId="{7EE82C43-2B1A-4914-96AC-237FE4AA8E14}" type="pres">
      <dgm:prSet presAssocID="{0FEF6F9A-C7C0-4D27-A6F4-B478B20BAE16}" presName="spaceRect" presStyleCnt="0"/>
      <dgm:spPr/>
    </dgm:pt>
    <dgm:pt modelId="{9BDE444B-03F4-4D06-B7DA-6CF3426279F7}" type="pres">
      <dgm:prSet presAssocID="{0FEF6F9A-C7C0-4D27-A6F4-B478B20BAE16}" presName="parTx" presStyleLbl="revTx" presStyleIdx="4" presStyleCnt="8">
        <dgm:presLayoutVars>
          <dgm:chMax val="0"/>
          <dgm:chPref val="0"/>
        </dgm:presLayoutVars>
      </dgm:prSet>
      <dgm:spPr/>
    </dgm:pt>
    <dgm:pt modelId="{1DD77C27-107C-47DC-9392-7CF97B8711BB}" type="pres">
      <dgm:prSet presAssocID="{98C5C541-43CA-43DC-9D75-2866DE4F7964}" presName="sibTrans" presStyleCnt="0"/>
      <dgm:spPr/>
    </dgm:pt>
    <dgm:pt modelId="{150CBAAD-C4BF-49B2-9AD6-C8E3E3C3C5C8}" type="pres">
      <dgm:prSet presAssocID="{905BF122-32F5-472C-8E83-9509D936617E}" presName="compNode" presStyleCnt="0"/>
      <dgm:spPr/>
    </dgm:pt>
    <dgm:pt modelId="{268304A3-4D22-4940-8545-02987F32DF35}" type="pres">
      <dgm:prSet presAssocID="{905BF122-32F5-472C-8E83-9509D936617E}" presName="bgRect" presStyleLbl="bgShp" presStyleIdx="5" presStyleCnt="8"/>
      <dgm:spPr/>
    </dgm:pt>
    <dgm:pt modelId="{17810A2B-F821-4301-A00B-696C9A038BB4}" type="pres">
      <dgm:prSet presAssocID="{905BF122-32F5-472C-8E83-9509D936617E}" presName="iconRect" presStyleLbl="node1" presStyleIdx="5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A960BF2E-37A8-4286-80E3-BC96CEE47AB1}" type="pres">
      <dgm:prSet presAssocID="{905BF122-32F5-472C-8E83-9509D936617E}" presName="spaceRect" presStyleCnt="0"/>
      <dgm:spPr/>
    </dgm:pt>
    <dgm:pt modelId="{32C686E9-49B5-448C-8BA6-F37B87C60554}" type="pres">
      <dgm:prSet presAssocID="{905BF122-32F5-472C-8E83-9509D936617E}" presName="parTx" presStyleLbl="revTx" presStyleIdx="5" presStyleCnt="8">
        <dgm:presLayoutVars>
          <dgm:chMax val="0"/>
          <dgm:chPref val="0"/>
        </dgm:presLayoutVars>
      </dgm:prSet>
      <dgm:spPr/>
    </dgm:pt>
    <dgm:pt modelId="{B07F74E1-07EE-456E-B96F-A2460760CC1B}" type="pres">
      <dgm:prSet presAssocID="{AA9C73CA-5E63-4E70-92F6-6E67889BB6A6}" presName="sibTrans" presStyleCnt="0"/>
      <dgm:spPr/>
    </dgm:pt>
    <dgm:pt modelId="{0AD7F7C5-F8C0-4AF7-B872-F44D808F6BC1}" type="pres">
      <dgm:prSet presAssocID="{CCF7E506-C318-4307-BC31-A337D9C9EFA9}" presName="compNode" presStyleCnt="0"/>
      <dgm:spPr/>
    </dgm:pt>
    <dgm:pt modelId="{FC9A14A9-8936-4CC4-BABD-207F1D12B806}" type="pres">
      <dgm:prSet presAssocID="{CCF7E506-C318-4307-BC31-A337D9C9EFA9}" presName="bgRect" presStyleLbl="bgShp" presStyleIdx="6" presStyleCnt="8"/>
      <dgm:spPr/>
    </dgm:pt>
    <dgm:pt modelId="{85617760-4B23-4833-B94A-A9E6780560A3}" type="pres">
      <dgm:prSet presAssocID="{CCF7E506-C318-4307-BC31-A337D9C9EFA9}" presName="iconRect" presStyleLbl="node1" presStyleIdx="6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8C49B399-172E-48F1-9A9A-84E3E419FB4F}" type="pres">
      <dgm:prSet presAssocID="{CCF7E506-C318-4307-BC31-A337D9C9EFA9}" presName="spaceRect" presStyleCnt="0"/>
      <dgm:spPr/>
    </dgm:pt>
    <dgm:pt modelId="{0560C03A-637C-4F0B-8949-BFBB1198F522}" type="pres">
      <dgm:prSet presAssocID="{CCF7E506-C318-4307-BC31-A337D9C9EFA9}" presName="parTx" presStyleLbl="revTx" presStyleIdx="6" presStyleCnt="8">
        <dgm:presLayoutVars>
          <dgm:chMax val="0"/>
          <dgm:chPref val="0"/>
        </dgm:presLayoutVars>
      </dgm:prSet>
      <dgm:spPr/>
    </dgm:pt>
    <dgm:pt modelId="{94F5CF2F-843F-4573-958D-1D87BA1BEAE3}" type="pres">
      <dgm:prSet presAssocID="{66CE47C8-907C-477B-B836-92B70834A3CC}" presName="sibTrans" presStyleCnt="0"/>
      <dgm:spPr/>
    </dgm:pt>
    <dgm:pt modelId="{0FD8CF2E-6AC9-4E7D-A771-82DC0EFC71AD}" type="pres">
      <dgm:prSet presAssocID="{18AD63A9-02A7-426E-935C-820AF5C6FE4F}" presName="compNode" presStyleCnt="0"/>
      <dgm:spPr/>
    </dgm:pt>
    <dgm:pt modelId="{2F2F08EE-449D-4435-ACD4-D4FEB624F5C7}" type="pres">
      <dgm:prSet presAssocID="{18AD63A9-02A7-426E-935C-820AF5C6FE4F}" presName="bgRect" presStyleLbl="bgShp" presStyleIdx="7" presStyleCnt="8"/>
      <dgm:spPr/>
    </dgm:pt>
    <dgm:pt modelId="{98773424-5267-4C02-8CE4-F4D5E6488E98}" type="pres">
      <dgm:prSet presAssocID="{18AD63A9-02A7-426E-935C-820AF5C6FE4F}" presName="iconRect" presStyleLbl="node1" presStyleIdx="7" presStyleCnt="8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0976078F-4451-4FBF-977B-492B05032CC8}" type="pres">
      <dgm:prSet presAssocID="{18AD63A9-02A7-426E-935C-820AF5C6FE4F}" presName="spaceRect" presStyleCnt="0"/>
      <dgm:spPr/>
    </dgm:pt>
    <dgm:pt modelId="{712F68F4-6388-4BE6-9ECA-86922AE987F6}" type="pres">
      <dgm:prSet presAssocID="{18AD63A9-02A7-426E-935C-820AF5C6FE4F}" presName="parTx" presStyleLbl="revTx" presStyleIdx="7" presStyleCnt="8">
        <dgm:presLayoutVars>
          <dgm:chMax val="0"/>
          <dgm:chPref val="0"/>
        </dgm:presLayoutVars>
      </dgm:prSet>
      <dgm:spPr/>
    </dgm:pt>
  </dgm:ptLst>
  <dgm:cxnLst>
    <dgm:cxn modelId="{4D6E0A02-0F96-4F11-BAEE-0F0A31A3D3AD}" srcId="{C488BBAB-B240-4051-BE89-3A52E65B27AE}" destId="{CCF7E506-C318-4307-BC31-A337D9C9EFA9}" srcOrd="6" destOrd="0" parTransId="{B30C9324-8636-4A76-9BAE-A35E470EA114}" sibTransId="{66CE47C8-907C-477B-B836-92B70834A3CC}"/>
    <dgm:cxn modelId="{F964392F-EBA9-4395-883E-E7B724DF5DF6}" type="presOf" srcId="{F8FABAB6-FE07-4855-A0A4-0A1E27C91F41}" destId="{1782FFAB-7F22-486F-B407-A3E6C0A6BA8F}" srcOrd="0" destOrd="0" presId="urn:microsoft.com/office/officeart/2018/2/layout/IconVerticalSolidList"/>
    <dgm:cxn modelId="{47E16332-9467-4D8E-A8E5-7C5BCCE86A01}" type="presOf" srcId="{C488BBAB-B240-4051-BE89-3A52E65B27AE}" destId="{BE47521B-6792-47C0-BE66-8C209B41222A}" srcOrd="0" destOrd="0" presId="urn:microsoft.com/office/officeart/2018/2/layout/IconVerticalSolidList"/>
    <dgm:cxn modelId="{89AA2A38-EF4F-44DE-A3E0-2E09476578D8}" srcId="{C488BBAB-B240-4051-BE89-3A52E65B27AE}" destId="{F8FABAB6-FE07-4855-A0A4-0A1E27C91F41}" srcOrd="1" destOrd="0" parTransId="{CFD7169A-222B-43C1-9401-86600D3E9150}" sibTransId="{C5EBC5B8-5E57-422E-9A86-1DAB33EC0402}"/>
    <dgm:cxn modelId="{B941AE3F-9019-444F-875C-A0DFDC7D5B2F}" type="presOf" srcId="{1E2C73BB-FF10-49B1-88B5-285336692566}" destId="{A1A66549-16C6-4A40-BF32-7DE957C07505}" srcOrd="0" destOrd="0" presId="urn:microsoft.com/office/officeart/2018/2/layout/IconVerticalSolidList"/>
    <dgm:cxn modelId="{51630642-B9B3-4723-9C4C-0214BA525BA6}" type="presOf" srcId="{905BF122-32F5-472C-8E83-9509D936617E}" destId="{32C686E9-49B5-448C-8BA6-F37B87C60554}" srcOrd="0" destOrd="0" presId="urn:microsoft.com/office/officeart/2018/2/layout/IconVerticalSolidList"/>
    <dgm:cxn modelId="{224F6B7D-313E-4744-8DB7-530F7EFB419E}" type="presOf" srcId="{CCF7E506-C318-4307-BC31-A337D9C9EFA9}" destId="{0560C03A-637C-4F0B-8949-BFBB1198F522}" srcOrd="0" destOrd="0" presId="urn:microsoft.com/office/officeart/2018/2/layout/IconVerticalSolidList"/>
    <dgm:cxn modelId="{D03A0D80-4C9A-4F11-BFF6-ECB599346E8B}" type="presOf" srcId="{18AD63A9-02A7-426E-935C-820AF5C6FE4F}" destId="{712F68F4-6388-4BE6-9ECA-86922AE987F6}" srcOrd="0" destOrd="0" presId="urn:microsoft.com/office/officeart/2018/2/layout/IconVerticalSolidList"/>
    <dgm:cxn modelId="{D514E89D-82C2-488C-9373-685BD37666BB}" srcId="{C488BBAB-B240-4051-BE89-3A52E65B27AE}" destId="{905BF122-32F5-472C-8E83-9509D936617E}" srcOrd="5" destOrd="0" parTransId="{3F29E6AE-9BF5-484D-84EC-4ECFC4F475DF}" sibTransId="{AA9C73CA-5E63-4E70-92F6-6E67889BB6A6}"/>
    <dgm:cxn modelId="{C907BF9E-4C5E-4FFF-B9AE-A07710EC4D30}" srcId="{C488BBAB-B240-4051-BE89-3A52E65B27AE}" destId="{BA627D69-3C61-409E-9D0C-21B9B4680EAD}" srcOrd="3" destOrd="0" parTransId="{47E798F0-602B-4EDB-B3CC-DDEA562D0104}" sibTransId="{EC574F80-C360-425D-ACF3-FA1ED812B802}"/>
    <dgm:cxn modelId="{6E03F3A5-E689-4D5C-BBC9-9B956A16FBA3}" type="presOf" srcId="{BA627D69-3C61-409E-9D0C-21B9B4680EAD}" destId="{ACB75E4F-58A1-4213-8BA4-396540C315D9}" srcOrd="0" destOrd="0" presId="urn:microsoft.com/office/officeart/2018/2/layout/IconVerticalSolidList"/>
    <dgm:cxn modelId="{9EBBFDAF-F59C-4D71-9088-4C673DD24CD6}" type="presOf" srcId="{0FEF6F9A-C7C0-4D27-A6F4-B478B20BAE16}" destId="{9BDE444B-03F4-4D06-B7DA-6CF3426279F7}" srcOrd="0" destOrd="0" presId="urn:microsoft.com/office/officeart/2018/2/layout/IconVerticalSolidList"/>
    <dgm:cxn modelId="{EE7E9AC1-2B89-4314-AFBA-A2C5F4F2FACF}" srcId="{C488BBAB-B240-4051-BE89-3A52E65B27AE}" destId="{0FEF6F9A-C7C0-4D27-A6F4-B478B20BAE16}" srcOrd="4" destOrd="0" parTransId="{1E8FC03E-29B5-414D-882B-9549CD3F78A2}" sibTransId="{98C5C541-43CA-43DC-9D75-2866DE4F7964}"/>
    <dgm:cxn modelId="{E02BBFC4-309C-4F3B-8047-5ADB4860769A}" srcId="{C488BBAB-B240-4051-BE89-3A52E65B27AE}" destId="{A42F5DB7-22CB-41CE-A533-701CE225AAD7}" srcOrd="0" destOrd="0" parTransId="{48E0D483-DC83-4FD0-BC93-0EF95FF76E31}" sibTransId="{00A5EDD9-24F8-4518-9B80-F5933383DE88}"/>
    <dgm:cxn modelId="{16E87CE9-3D77-4364-8C56-07E204E04AFD}" type="presOf" srcId="{A42F5DB7-22CB-41CE-A533-701CE225AAD7}" destId="{FCC6F7C3-ED5D-4965-89E5-A3DEE63AD11E}" srcOrd="0" destOrd="0" presId="urn:microsoft.com/office/officeart/2018/2/layout/IconVerticalSolidList"/>
    <dgm:cxn modelId="{A4349DE9-CF6F-4A9A-8715-3067CBE56EFB}" srcId="{C488BBAB-B240-4051-BE89-3A52E65B27AE}" destId="{1E2C73BB-FF10-49B1-88B5-285336692566}" srcOrd="2" destOrd="0" parTransId="{FEF062F4-EF1F-4F70-9459-5B6A84CA25F5}" sibTransId="{5A267E5B-F153-4336-8702-4E53D0AA88FB}"/>
    <dgm:cxn modelId="{E3C112F6-BA49-4EEB-8964-64C2D168372A}" srcId="{C488BBAB-B240-4051-BE89-3A52E65B27AE}" destId="{18AD63A9-02A7-426E-935C-820AF5C6FE4F}" srcOrd="7" destOrd="0" parTransId="{E621C950-B621-4A36-B03D-D5A79DFF12E4}" sibTransId="{10FC1121-EE0E-4EE3-9D2D-14BD41342BE9}"/>
    <dgm:cxn modelId="{5DBB5FF5-B34F-4711-9117-BD637B27E742}" type="presParOf" srcId="{BE47521B-6792-47C0-BE66-8C209B41222A}" destId="{C9A6CB64-334B-44EE-94C0-75FCB105F1E7}" srcOrd="0" destOrd="0" presId="urn:microsoft.com/office/officeart/2018/2/layout/IconVerticalSolidList"/>
    <dgm:cxn modelId="{E7E0A4BE-B24C-4B0F-BC66-24CFD0CD2E09}" type="presParOf" srcId="{C9A6CB64-334B-44EE-94C0-75FCB105F1E7}" destId="{B3A327E3-B474-4CBF-A890-985B71365543}" srcOrd="0" destOrd="0" presId="urn:microsoft.com/office/officeart/2018/2/layout/IconVerticalSolidList"/>
    <dgm:cxn modelId="{84629F82-3640-4672-965F-C3B4D837E214}" type="presParOf" srcId="{C9A6CB64-334B-44EE-94C0-75FCB105F1E7}" destId="{B34061C0-77A8-4CE4-99D9-B126E4B01FC3}" srcOrd="1" destOrd="0" presId="urn:microsoft.com/office/officeart/2018/2/layout/IconVerticalSolidList"/>
    <dgm:cxn modelId="{CC95E2A6-4F8B-47AE-9CA1-2F8AC802906F}" type="presParOf" srcId="{C9A6CB64-334B-44EE-94C0-75FCB105F1E7}" destId="{2CC93DC1-7E6B-4B6F-A2F7-B520D3132E0C}" srcOrd="2" destOrd="0" presId="urn:microsoft.com/office/officeart/2018/2/layout/IconVerticalSolidList"/>
    <dgm:cxn modelId="{D9C8B97D-944C-48AB-B602-F3B0E6A6297B}" type="presParOf" srcId="{C9A6CB64-334B-44EE-94C0-75FCB105F1E7}" destId="{FCC6F7C3-ED5D-4965-89E5-A3DEE63AD11E}" srcOrd="3" destOrd="0" presId="urn:microsoft.com/office/officeart/2018/2/layout/IconVerticalSolidList"/>
    <dgm:cxn modelId="{0B00FB30-592C-4034-97AF-BFCB428879F1}" type="presParOf" srcId="{BE47521B-6792-47C0-BE66-8C209B41222A}" destId="{0779BED3-B204-4334-A359-0F6F9C59941A}" srcOrd="1" destOrd="0" presId="urn:microsoft.com/office/officeart/2018/2/layout/IconVerticalSolidList"/>
    <dgm:cxn modelId="{B74F32C8-89BD-4CFF-B1B8-FF2F1C9CD484}" type="presParOf" srcId="{BE47521B-6792-47C0-BE66-8C209B41222A}" destId="{055D101A-E02A-41A3-ACC9-8FE327093841}" srcOrd="2" destOrd="0" presId="urn:microsoft.com/office/officeart/2018/2/layout/IconVerticalSolidList"/>
    <dgm:cxn modelId="{D25FA6BD-22F2-4BB0-A869-2054889C28A2}" type="presParOf" srcId="{055D101A-E02A-41A3-ACC9-8FE327093841}" destId="{0F73F489-9097-4D82-AB04-FB6B5C2E0FCC}" srcOrd="0" destOrd="0" presId="urn:microsoft.com/office/officeart/2018/2/layout/IconVerticalSolidList"/>
    <dgm:cxn modelId="{DF216B35-B956-48FD-A8C0-B6BE6E7F1EDB}" type="presParOf" srcId="{055D101A-E02A-41A3-ACC9-8FE327093841}" destId="{B3D83177-0012-4DAE-8161-019D6077877F}" srcOrd="1" destOrd="0" presId="urn:microsoft.com/office/officeart/2018/2/layout/IconVerticalSolidList"/>
    <dgm:cxn modelId="{C32477D4-DE53-4156-BC1E-FB67852AECC4}" type="presParOf" srcId="{055D101A-E02A-41A3-ACC9-8FE327093841}" destId="{4F626FB3-8708-43C4-863B-D7F130112440}" srcOrd="2" destOrd="0" presId="urn:microsoft.com/office/officeart/2018/2/layout/IconVerticalSolidList"/>
    <dgm:cxn modelId="{1B432655-A5EE-4B02-B98F-A0E2B4D4E86F}" type="presParOf" srcId="{055D101A-E02A-41A3-ACC9-8FE327093841}" destId="{1782FFAB-7F22-486F-B407-A3E6C0A6BA8F}" srcOrd="3" destOrd="0" presId="urn:microsoft.com/office/officeart/2018/2/layout/IconVerticalSolidList"/>
    <dgm:cxn modelId="{5A7647BA-4901-4226-AD9C-59E03CB39DAA}" type="presParOf" srcId="{BE47521B-6792-47C0-BE66-8C209B41222A}" destId="{C56107EA-E52A-4E5F-8188-FF17E67BBFC3}" srcOrd="3" destOrd="0" presId="urn:microsoft.com/office/officeart/2018/2/layout/IconVerticalSolidList"/>
    <dgm:cxn modelId="{C67260C6-C9F7-40B0-BC7B-FD604EF06D81}" type="presParOf" srcId="{BE47521B-6792-47C0-BE66-8C209B41222A}" destId="{6F3FB002-4FA8-4E89-A792-7272D85F130B}" srcOrd="4" destOrd="0" presId="urn:microsoft.com/office/officeart/2018/2/layout/IconVerticalSolidList"/>
    <dgm:cxn modelId="{D48E5CB8-7163-4FD9-B7DA-E2FDF6A0C3A8}" type="presParOf" srcId="{6F3FB002-4FA8-4E89-A792-7272D85F130B}" destId="{1ECF839D-DF20-47D1-BDBC-E9C349D3758E}" srcOrd="0" destOrd="0" presId="urn:microsoft.com/office/officeart/2018/2/layout/IconVerticalSolidList"/>
    <dgm:cxn modelId="{7BA24E59-9AD6-4144-BA56-48560D62522C}" type="presParOf" srcId="{6F3FB002-4FA8-4E89-A792-7272D85F130B}" destId="{560C5108-42E5-4A10-A524-E6BD7373E8C4}" srcOrd="1" destOrd="0" presId="urn:microsoft.com/office/officeart/2018/2/layout/IconVerticalSolidList"/>
    <dgm:cxn modelId="{0ADD0748-B22D-49B5-AA49-10835B9C93A5}" type="presParOf" srcId="{6F3FB002-4FA8-4E89-A792-7272D85F130B}" destId="{DFD8143C-982A-4F81-BDEC-634438C09749}" srcOrd="2" destOrd="0" presId="urn:microsoft.com/office/officeart/2018/2/layout/IconVerticalSolidList"/>
    <dgm:cxn modelId="{4002FF5E-EDA9-4044-BCEB-E6092D66504C}" type="presParOf" srcId="{6F3FB002-4FA8-4E89-A792-7272D85F130B}" destId="{A1A66549-16C6-4A40-BF32-7DE957C07505}" srcOrd="3" destOrd="0" presId="urn:microsoft.com/office/officeart/2018/2/layout/IconVerticalSolidList"/>
    <dgm:cxn modelId="{20CE0671-FEA1-4398-B992-BE10E25BAC8C}" type="presParOf" srcId="{BE47521B-6792-47C0-BE66-8C209B41222A}" destId="{61040B22-58A0-46BB-B1BA-7ACC2AEBC996}" srcOrd="5" destOrd="0" presId="urn:microsoft.com/office/officeart/2018/2/layout/IconVerticalSolidList"/>
    <dgm:cxn modelId="{DD849699-C18C-4879-96D7-428BE40BB3EB}" type="presParOf" srcId="{BE47521B-6792-47C0-BE66-8C209B41222A}" destId="{4CDA03A2-89CC-4DE8-9036-236E5C3F985F}" srcOrd="6" destOrd="0" presId="urn:microsoft.com/office/officeart/2018/2/layout/IconVerticalSolidList"/>
    <dgm:cxn modelId="{7D4CB28A-2186-407D-B27B-9BE6D8B22781}" type="presParOf" srcId="{4CDA03A2-89CC-4DE8-9036-236E5C3F985F}" destId="{8785B7B8-15AF-4E72-B071-3F59396B68AC}" srcOrd="0" destOrd="0" presId="urn:microsoft.com/office/officeart/2018/2/layout/IconVerticalSolidList"/>
    <dgm:cxn modelId="{BBF12358-6C0D-4F86-8D9D-4E1B5EA55A2E}" type="presParOf" srcId="{4CDA03A2-89CC-4DE8-9036-236E5C3F985F}" destId="{DF301A44-DB3B-4B36-8B1F-9528098D7AA8}" srcOrd="1" destOrd="0" presId="urn:microsoft.com/office/officeart/2018/2/layout/IconVerticalSolidList"/>
    <dgm:cxn modelId="{6A5115DC-5393-4360-BE46-F7F7E572CE57}" type="presParOf" srcId="{4CDA03A2-89CC-4DE8-9036-236E5C3F985F}" destId="{43F64481-6B1C-4AF1-8AF6-8B6F435B40B1}" srcOrd="2" destOrd="0" presId="urn:microsoft.com/office/officeart/2018/2/layout/IconVerticalSolidList"/>
    <dgm:cxn modelId="{4FFE9E7A-F53A-4FC5-979F-49C9995EEACC}" type="presParOf" srcId="{4CDA03A2-89CC-4DE8-9036-236E5C3F985F}" destId="{ACB75E4F-58A1-4213-8BA4-396540C315D9}" srcOrd="3" destOrd="0" presId="urn:microsoft.com/office/officeart/2018/2/layout/IconVerticalSolidList"/>
    <dgm:cxn modelId="{C24F55A6-57AD-481A-8AAE-2AB2CFC3B59D}" type="presParOf" srcId="{BE47521B-6792-47C0-BE66-8C209B41222A}" destId="{EA727E59-C6BF-4D26-AF68-78CA6F13CAAE}" srcOrd="7" destOrd="0" presId="urn:microsoft.com/office/officeart/2018/2/layout/IconVerticalSolidList"/>
    <dgm:cxn modelId="{8353C3D4-331D-496D-9C6F-02AB5ACB93DA}" type="presParOf" srcId="{BE47521B-6792-47C0-BE66-8C209B41222A}" destId="{B34831AB-CF2D-4F9A-8B2B-6DE1F9031A3A}" srcOrd="8" destOrd="0" presId="urn:microsoft.com/office/officeart/2018/2/layout/IconVerticalSolidList"/>
    <dgm:cxn modelId="{F9B567D2-9ABA-4B46-8BDB-387A93BEE8F9}" type="presParOf" srcId="{B34831AB-CF2D-4F9A-8B2B-6DE1F9031A3A}" destId="{EB45891F-602F-4E37-99EE-3F9EA2247FAE}" srcOrd="0" destOrd="0" presId="urn:microsoft.com/office/officeart/2018/2/layout/IconVerticalSolidList"/>
    <dgm:cxn modelId="{D335655C-657A-490E-96DF-EC41B50C5733}" type="presParOf" srcId="{B34831AB-CF2D-4F9A-8B2B-6DE1F9031A3A}" destId="{E13C535B-18A1-4B2C-A857-A915D57F94C6}" srcOrd="1" destOrd="0" presId="urn:microsoft.com/office/officeart/2018/2/layout/IconVerticalSolidList"/>
    <dgm:cxn modelId="{14F76699-4666-4262-8013-8E5592C365C5}" type="presParOf" srcId="{B34831AB-CF2D-4F9A-8B2B-6DE1F9031A3A}" destId="{7EE82C43-2B1A-4914-96AC-237FE4AA8E14}" srcOrd="2" destOrd="0" presId="urn:microsoft.com/office/officeart/2018/2/layout/IconVerticalSolidList"/>
    <dgm:cxn modelId="{F335D81A-B3F1-4690-81EA-D3F7E680E261}" type="presParOf" srcId="{B34831AB-CF2D-4F9A-8B2B-6DE1F9031A3A}" destId="{9BDE444B-03F4-4D06-B7DA-6CF3426279F7}" srcOrd="3" destOrd="0" presId="urn:microsoft.com/office/officeart/2018/2/layout/IconVerticalSolidList"/>
    <dgm:cxn modelId="{FE2C13D2-CB9C-484B-BB02-9EB2352DDF60}" type="presParOf" srcId="{BE47521B-6792-47C0-BE66-8C209B41222A}" destId="{1DD77C27-107C-47DC-9392-7CF97B8711BB}" srcOrd="9" destOrd="0" presId="urn:microsoft.com/office/officeart/2018/2/layout/IconVerticalSolidList"/>
    <dgm:cxn modelId="{98ED8C68-1E7B-43C7-9EF5-E33A96D5A51F}" type="presParOf" srcId="{BE47521B-6792-47C0-BE66-8C209B41222A}" destId="{150CBAAD-C4BF-49B2-9AD6-C8E3E3C3C5C8}" srcOrd="10" destOrd="0" presId="urn:microsoft.com/office/officeart/2018/2/layout/IconVerticalSolidList"/>
    <dgm:cxn modelId="{0D98D4D2-0C38-47DE-B350-129E9A91D34E}" type="presParOf" srcId="{150CBAAD-C4BF-49B2-9AD6-C8E3E3C3C5C8}" destId="{268304A3-4D22-4940-8545-02987F32DF35}" srcOrd="0" destOrd="0" presId="urn:microsoft.com/office/officeart/2018/2/layout/IconVerticalSolidList"/>
    <dgm:cxn modelId="{C36B7038-BFCE-4769-BED0-789CA786C075}" type="presParOf" srcId="{150CBAAD-C4BF-49B2-9AD6-C8E3E3C3C5C8}" destId="{17810A2B-F821-4301-A00B-696C9A038BB4}" srcOrd="1" destOrd="0" presId="urn:microsoft.com/office/officeart/2018/2/layout/IconVerticalSolidList"/>
    <dgm:cxn modelId="{BC9D39E4-9903-4DA1-B276-0D4894119E8F}" type="presParOf" srcId="{150CBAAD-C4BF-49B2-9AD6-C8E3E3C3C5C8}" destId="{A960BF2E-37A8-4286-80E3-BC96CEE47AB1}" srcOrd="2" destOrd="0" presId="urn:microsoft.com/office/officeart/2018/2/layout/IconVerticalSolidList"/>
    <dgm:cxn modelId="{61DB4476-1A86-4654-9DE0-DAB92C663F0C}" type="presParOf" srcId="{150CBAAD-C4BF-49B2-9AD6-C8E3E3C3C5C8}" destId="{32C686E9-49B5-448C-8BA6-F37B87C60554}" srcOrd="3" destOrd="0" presId="urn:microsoft.com/office/officeart/2018/2/layout/IconVerticalSolidList"/>
    <dgm:cxn modelId="{B0F7289B-5A71-4F70-A9F2-E0E3E891FE29}" type="presParOf" srcId="{BE47521B-6792-47C0-BE66-8C209B41222A}" destId="{B07F74E1-07EE-456E-B96F-A2460760CC1B}" srcOrd="11" destOrd="0" presId="urn:microsoft.com/office/officeart/2018/2/layout/IconVerticalSolidList"/>
    <dgm:cxn modelId="{DB642CC8-905D-4F07-9C4D-9F20BF507D8F}" type="presParOf" srcId="{BE47521B-6792-47C0-BE66-8C209B41222A}" destId="{0AD7F7C5-F8C0-4AF7-B872-F44D808F6BC1}" srcOrd="12" destOrd="0" presId="urn:microsoft.com/office/officeart/2018/2/layout/IconVerticalSolidList"/>
    <dgm:cxn modelId="{70C58FA1-2C84-40FC-96AE-9D6DF181D4E8}" type="presParOf" srcId="{0AD7F7C5-F8C0-4AF7-B872-F44D808F6BC1}" destId="{FC9A14A9-8936-4CC4-BABD-207F1D12B806}" srcOrd="0" destOrd="0" presId="urn:microsoft.com/office/officeart/2018/2/layout/IconVerticalSolidList"/>
    <dgm:cxn modelId="{4E377548-00F9-426F-A923-1E0CC816EBC7}" type="presParOf" srcId="{0AD7F7C5-F8C0-4AF7-B872-F44D808F6BC1}" destId="{85617760-4B23-4833-B94A-A9E6780560A3}" srcOrd="1" destOrd="0" presId="urn:microsoft.com/office/officeart/2018/2/layout/IconVerticalSolidList"/>
    <dgm:cxn modelId="{B6857D95-06BD-482A-9421-F35AB001806D}" type="presParOf" srcId="{0AD7F7C5-F8C0-4AF7-B872-F44D808F6BC1}" destId="{8C49B399-172E-48F1-9A9A-84E3E419FB4F}" srcOrd="2" destOrd="0" presId="urn:microsoft.com/office/officeart/2018/2/layout/IconVerticalSolidList"/>
    <dgm:cxn modelId="{845BAC4D-C8EE-4ED9-B921-527A7BD24C2E}" type="presParOf" srcId="{0AD7F7C5-F8C0-4AF7-B872-F44D808F6BC1}" destId="{0560C03A-637C-4F0B-8949-BFBB1198F522}" srcOrd="3" destOrd="0" presId="urn:microsoft.com/office/officeart/2018/2/layout/IconVerticalSolidList"/>
    <dgm:cxn modelId="{CCB518C1-14C0-4535-8DC0-F4E98C1CBB37}" type="presParOf" srcId="{BE47521B-6792-47C0-BE66-8C209B41222A}" destId="{94F5CF2F-843F-4573-958D-1D87BA1BEAE3}" srcOrd="13" destOrd="0" presId="urn:microsoft.com/office/officeart/2018/2/layout/IconVerticalSolidList"/>
    <dgm:cxn modelId="{D081E09F-94EA-4871-8EDB-3BD83C28EF0E}" type="presParOf" srcId="{BE47521B-6792-47C0-BE66-8C209B41222A}" destId="{0FD8CF2E-6AC9-4E7D-A771-82DC0EFC71AD}" srcOrd="14" destOrd="0" presId="urn:microsoft.com/office/officeart/2018/2/layout/IconVerticalSolidList"/>
    <dgm:cxn modelId="{190151EE-C484-4842-B6F8-0F0E00341718}" type="presParOf" srcId="{0FD8CF2E-6AC9-4E7D-A771-82DC0EFC71AD}" destId="{2F2F08EE-449D-4435-ACD4-D4FEB624F5C7}" srcOrd="0" destOrd="0" presId="urn:microsoft.com/office/officeart/2018/2/layout/IconVerticalSolidList"/>
    <dgm:cxn modelId="{B2CE86D1-A1B7-492C-B97E-7544EB996733}" type="presParOf" srcId="{0FD8CF2E-6AC9-4E7D-A771-82DC0EFC71AD}" destId="{98773424-5267-4C02-8CE4-F4D5E6488E98}" srcOrd="1" destOrd="0" presId="urn:microsoft.com/office/officeart/2018/2/layout/IconVerticalSolidList"/>
    <dgm:cxn modelId="{F82B4818-8079-4534-8B34-925F35F7D9C8}" type="presParOf" srcId="{0FD8CF2E-6AC9-4E7D-A771-82DC0EFC71AD}" destId="{0976078F-4451-4FBF-977B-492B05032CC8}" srcOrd="2" destOrd="0" presId="urn:microsoft.com/office/officeart/2018/2/layout/IconVerticalSolidList"/>
    <dgm:cxn modelId="{1AD79448-9AB3-40BC-89C0-62E8A7AF3BC8}" type="presParOf" srcId="{0FD8CF2E-6AC9-4E7D-A771-82DC0EFC71AD}" destId="{712F68F4-6388-4BE6-9ECA-86922AE987F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26F228CB-A6CF-4D08-AF0D-C2AD98B21D70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31CB767-66C9-4C5A-857D-5E0EBC286F2C}">
      <dgm:prSet/>
      <dgm:spPr/>
      <dgm:t>
        <a:bodyPr/>
        <a:lstStyle/>
        <a:p>
          <a:r>
            <a:rPr lang="en-US"/>
            <a:t>Employees may grow upward, sideways, deeper, or broader.</a:t>
          </a:r>
        </a:p>
      </dgm:t>
    </dgm:pt>
    <dgm:pt modelId="{731554A5-8978-4CD4-81C8-48CDE1ABC920}" type="parTrans" cxnId="{04E8AB96-ED17-4E9E-8656-E5571D57F831}">
      <dgm:prSet/>
      <dgm:spPr/>
      <dgm:t>
        <a:bodyPr/>
        <a:lstStyle/>
        <a:p>
          <a:endParaRPr lang="en-US"/>
        </a:p>
      </dgm:t>
    </dgm:pt>
    <dgm:pt modelId="{3A9597FB-EF74-47FC-B752-6A7BD3EC3914}" type="sibTrans" cxnId="{04E8AB96-ED17-4E9E-8656-E5571D57F831}">
      <dgm:prSet/>
      <dgm:spPr/>
      <dgm:t>
        <a:bodyPr/>
        <a:lstStyle/>
        <a:p>
          <a:endParaRPr lang="en-US"/>
        </a:p>
      </dgm:t>
    </dgm:pt>
    <dgm:pt modelId="{DD7AD59A-3F93-43AF-9D59-4AC07518C24F}">
      <dgm:prSet/>
      <dgm:spPr/>
      <dgm:t>
        <a:bodyPr/>
        <a:lstStyle/>
        <a:p>
          <a:r>
            <a:rPr lang="en-US"/>
            <a:t>A lateral move can build valuable experience.</a:t>
          </a:r>
        </a:p>
      </dgm:t>
    </dgm:pt>
    <dgm:pt modelId="{12BE7B49-F61D-43E3-AABC-C403CB629D13}" type="parTrans" cxnId="{0CD66D69-E982-48F6-8401-54F51894992F}">
      <dgm:prSet/>
      <dgm:spPr/>
      <dgm:t>
        <a:bodyPr/>
        <a:lstStyle/>
        <a:p>
          <a:endParaRPr lang="en-US"/>
        </a:p>
      </dgm:t>
    </dgm:pt>
    <dgm:pt modelId="{08B55DCD-7F3A-4901-BF71-6DCC31FF2CFA}" type="sibTrans" cxnId="{0CD66D69-E982-48F6-8401-54F51894992F}">
      <dgm:prSet/>
      <dgm:spPr/>
      <dgm:t>
        <a:bodyPr/>
        <a:lstStyle/>
        <a:p>
          <a:endParaRPr lang="en-US"/>
        </a:p>
      </dgm:t>
    </dgm:pt>
    <dgm:pt modelId="{86FA64C8-CFA2-472F-ADCB-2983C555FE52}">
      <dgm:prSet/>
      <dgm:spPr/>
      <dgm:t>
        <a:bodyPr/>
        <a:lstStyle/>
        <a:p>
          <a:r>
            <a:rPr lang="en-US"/>
            <a:t>An expert track may be as important as a management track.</a:t>
          </a:r>
        </a:p>
      </dgm:t>
    </dgm:pt>
    <dgm:pt modelId="{3174D2F9-2BD3-4E0B-B4C6-C7D9BBE0A387}" type="parTrans" cxnId="{DBCEDFCC-F54E-4825-96FA-85C8F5DBA730}">
      <dgm:prSet/>
      <dgm:spPr/>
      <dgm:t>
        <a:bodyPr/>
        <a:lstStyle/>
        <a:p>
          <a:endParaRPr lang="en-US"/>
        </a:p>
      </dgm:t>
    </dgm:pt>
    <dgm:pt modelId="{436E4CB2-8AD6-494E-AF0F-DE746C9B7E4B}" type="sibTrans" cxnId="{DBCEDFCC-F54E-4825-96FA-85C8F5DBA730}">
      <dgm:prSet/>
      <dgm:spPr/>
      <dgm:t>
        <a:bodyPr/>
        <a:lstStyle/>
        <a:p>
          <a:endParaRPr lang="en-US"/>
        </a:p>
      </dgm:t>
    </dgm:pt>
    <dgm:pt modelId="{8995AA56-2D44-4F08-B321-C04855E37F4A}">
      <dgm:prSet/>
      <dgm:spPr/>
      <dgm:t>
        <a:bodyPr/>
        <a:lstStyle/>
        <a:p>
          <a:r>
            <a:rPr lang="en-US"/>
            <a:t>Not every strong employee wants—or should want—to become a manager.</a:t>
          </a:r>
        </a:p>
      </dgm:t>
    </dgm:pt>
    <dgm:pt modelId="{0EE25585-57AE-4D81-85E1-1173E713D23A}" type="parTrans" cxnId="{6A916440-B0C8-4E97-AB4E-A8E1701F3925}">
      <dgm:prSet/>
      <dgm:spPr/>
      <dgm:t>
        <a:bodyPr/>
        <a:lstStyle/>
        <a:p>
          <a:endParaRPr lang="en-US"/>
        </a:p>
      </dgm:t>
    </dgm:pt>
    <dgm:pt modelId="{85FAABBB-AFDD-4F96-A4EB-C8EB191F3F9F}" type="sibTrans" cxnId="{6A916440-B0C8-4E97-AB4E-A8E1701F3925}">
      <dgm:prSet/>
      <dgm:spPr/>
      <dgm:t>
        <a:bodyPr/>
        <a:lstStyle/>
        <a:p>
          <a:endParaRPr lang="en-US"/>
        </a:p>
      </dgm:t>
    </dgm:pt>
    <dgm:pt modelId="{0C81A376-4090-4583-9901-60B00DCFCC5B}">
      <dgm:prSet/>
      <dgm:spPr/>
      <dgm:t>
        <a:bodyPr/>
        <a:lstStyle/>
        <a:p>
          <a:r>
            <a:rPr lang="en-US"/>
            <a:t>Development should reflect strengths and business needs, not a single definition of success.</a:t>
          </a:r>
        </a:p>
      </dgm:t>
    </dgm:pt>
    <dgm:pt modelId="{D4106DB0-BE22-4AB1-BE5A-3A15ADC37D89}" type="parTrans" cxnId="{6C7DA6FD-7C66-422F-ACDD-57FE4AD7EB77}">
      <dgm:prSet/>
      <dgm:spPr/>
      <dgm:t>
        <a:bodyPr/>
        <a:lstStyle/>
        <a:p>
          <a:endParaRPr lang="en-US"/>
        </a:p>
      </dgm:t>
    </dgm:pt>
    <dgm:pt modelId="{786F30EC-3871-467B-8C6D-6E6774301696}" type="sibTrans" cxnId="{6C7DA6FD-7C66-422F-ACDD-57FE4AD7EB77}">
      <dgm:prSet/>
      <dgm:spPr/>
      <dgm:t>
        <a:bodyPr/>
        <a:lstStyle/>
        <a:p>
          <a:endParaRPr lang="en-US"/>
        </a:p>
      </dgm:t>
    </dgm:pt>
    <dgm:pt modelId="{AF30F83E-3DD8-468A-9FD1-7DFD1060165A}" type="pres">
      <dgm:prSet presAssocID="{26F228CB-A6CF-4D08-AF0D-C2AD98B21D70}" presName="diagram" presStyleCnt="0">
        <dgm:presLayoutVars>
          <dgm:dir/>
          <dgm:resizeHandles val="exact"/>
        </dgm:presLayoutVars>
      </dgm:prSet>
      <dgm:spPr/>
    </dgm:pt>
    <dgm:pt modelId="{7978194B-96C0-4E97-BFAB-7917105E81C6}" type="pres">
      <dgm:prSet presAssocID="{931CB767-66C9-4C5A-857D-5E0EBC286F2C}" presName="node" presStyleLbl="node1" presStyleIdx="0" presStyleCnt="5">
        <dgm:presLayoutVars>
          <dgm:bulletEnabled val="1"/>
        </dgm:presLayoutVars>
      </dgm:prSet>
      <dgm:spPr/>
    </dgm:pt>
    <dgm:pt modelId="{52090F69-27DA-4B77-B723-B34D06222718}" type="pres">
      <dgm:prSet presAssocID="{3A9597FB-EF74-47FC-B752-6A7BD3EC3914}" presName="sibTrans" presStyleCnt="0"/>
      <dgm:spPr/>
    </dgm:pt>
    <dgm:pt modelId="{4DBEAB58-BB60-42A7-B7E1-A02786FC8BA5}" type="pres">
      <dgm:prSet presAssocID="{DD7AD59A-3F93-43AF-9D59-4AC07518C24F}" presName="node" presStyleLbl="node1" presStyleIdx="1" presStyleCnt="5">
        <dgm:presLayoutVars>
          <dgm:bulletEnabled val="1"/>
        </dgm:presLayoutVars>
      </dgm:prSet>
      <dgm:spPr/>
    </dgm:pt>
    <dgm:pt modelId="{D8D92232-A23D-4080-88EB-A075C69CD5C2}" type="pres">
      <dgm:prSet presAssocID="{08B55DCD-7F3A-4901-BF71-6DCC31FF2CFA}" presName="sibTrans" presStyleCnt="0"/>
      <dgm:spPr/>
    </dgm:pt>
    <dgm:pt modelId="{7D890C46-5C86-49FC-8D21-2ABAE1920C80}" type="pres">
      <dgm:prSet presAssocID="{86FA64C8-CFA2-472F-ADCB-2983C555FE52}" presName="node" presStyleLbl="node1" presStyleIdx="2" presStyleCnt="5">
        <dgm:presLayoutVars>
          <dgm:bulletEnabled val="1"/>
        </dgm:presLayoutVars>
      </dgm:prSet>
      <dgm:spPr/>
    </dgm:pt>
    <dgm:pt modelId="{B6A1A3A0-97AB-4DB4-95D8-CCA0195114B0}" type="pres">
      <dgm:prSet presAssocID="{436E4CB2-8AD6-494E-AF0F-DE746C9B7E4B}" presName="sibTrans" presStyleCnt="0"/>
      <dgm:spPr/>
    </dgm:pt>
    <dgm:pt modelId="{4122A0F9-594E-47F0-B9FC-2CDCB6202B18}" type="pres">
      <dgm:prSet presAssocID="{8995AA56-2D44-4F08-B321-C04855E37F4A}" presName="node" presStyleLbl="node1" presStyleIdx="3" presStyleCnt="5">
        <dgm:presLayoutVars>
          <dgm:bulletEnabled val="1"/>
        </dgm:presLayoutVars>
      </dgm:prSet>
      <dgm:spPr/>
    </dgm:pt>
    <dgm:pt modelId="{E57AC84F-D008-41C0-AB8D-127EDEFDD1A7}" type="pres">
      <dgm:prSet presAssocID="{85FAABBB-AFDD-4F96-A4EB-C8EB191F3F9F}" presName="sibTrans" presStyleCnt="0"/>
      <dgm:spPr/>
    </dgm:pt>
    <dgm:pt modelId="{20DEE549-3021-4AFF-B256-CEC143350172}" type="pres">
      <dgm:prSet presAssocID="{0C81A376-4090-4583-9901-60B00DCFCC5B}" presName="node" presStyleLbl="node1" presStyleIdx="4" presStyleCnt="5">
        <dgm:presLayoutVars>
          <dgm:bulletEnabled val="1"/>
        </dgm:presLayoutVars>
      </dgm:prSet>
      <dgm:spPr/>
    </dgm:pt>
  </dgm:ptLst>
  <dgm:cxnLst>
    <dgm:cxn modelId="{2EBAB00B-7040-424A-BE95-6EAD6C04F6CA}" type="presOf" srcId="{DD7AD59A-3F93-43AF-9D59-4AC07518C24F}" destId="{4DBEAB58-BB60-42A7-B7E1-A02786FC8BA5}" srcOrd="0" destOrd="0" presId="urn:microsoft.com/office/officeart/2005/8/layout/default"/>
    <dgm:cxn modelId="{7F6D6319-4741-45FE-9F12-751E3F1A83BF}" type="presOf" srcId="{931CB767-66C9-4C5A-857D-5E0EBC286F2C}" destId="{7978194B-96C0-4E97-BFAB-7917105E81C6}" srcOrd="0" destOrd="0" presId="urn:microsoft.com/office/officeart/2005/8/layout/default"/>
    <dgm:cxn modelId="{6A916440-B0C8-4E97-AB4E-A8E1701F3925}" srcId="{26F228CB-A6CF-4D08-AF0D-C2AD98B21D70}" destId="{8995AA56-2D44-4F08-B321-C04855E37F4A}" srcOrd="3" destOrd="0" parTransId="{0EE25585-57AE-4D81-85E1-1173E713D23A}" sibTransId="{85FAABBB-AFDD-4F96-A4EB-C8EB191F3F9F}"/>
    <dgm:cxn modelId="{0CD66D69-E982-48F6-8401-54F51894992F}" srcId="{26F228CB-A6CF-4D08-AF0D-C2AD98B21D70}" destId="{DD7AD59A-3F93-43AF-9D59-4AC07518C24F}" srcOrd="1" destOrd="0" parTransId="{12BE7B49-F61D-43E3-AABC-C403CB629D13}" sibTransId="{08B55DCD-7F3A-4901-BF71-6DCC31FF2CFA}"/>
    <dgm:cxn modelId="{04E8AB96-ED17-4E9E-8656-E5571D57F831}" srcId="{26F228CB-A6CF-4D08-AF0D-C2AD98B21D70}" destId="{931CB767-66C9-4C5A-857D-5E0EBC286F2C}" srcOrd="0" destOrd="0" parTransId="{731554A5-8978-4CD4-81C8-48CDE1ABC920}" sibTransId="{3A9597FB-EF74-47FC-B752-6A7BD3EC3914}"/>
    <dgm:cxn modelId="{CB731AA0-F28E-44A8-AC1C-AEFF7A536B9B}" type="presOf" srcId="{86FA64C8-CFA2-472F-ADCB-2983C555FE52}" destId="{7D890C46-5C86-49FC-8D21-2ABAE1920C80}" srcOrd="0" destOrd="0" presId="urn:microsoft.com/office/officeart/2005/8/layout/default"/>
    <dgm:cxn modelId="{FEFF41AE-537A-4760-AF35-22FFC0CBB7B7}" type="presOf" srcId="{26F228CB-A6CF-4D08-AF0D-C2AD98B21D70}" destId="{AF30F83E-3DD8-468A-9FD1-7DFD1060165A}" srcOrd="0" destOrd="0" presId="urn:microsoft.com/office/officeart/2005/8/layout/default"/>
    <dgm:cxn modelId="{57947BC8-E4DD-4828-8805-EC8E10C424BF}" type="presOf" srcId="{0C81A376-4090-4583-9901-60B00DCFCC5B}" destId="{20DEE549-3021-4AFF-B256-CEC143350172}" srcOrd="0" destOrd="0" presId="urn:microsoft.com/office/officeart/2005/8/layout/default"/>
    <dgm:cxn modelId="{DBCEDFCC-F54E-4825-96FA-85C8F5DBA730}" srcId="{26F228CB-A6CF-4D08-AF0D-C2AD98B21D70}" destId="{86FA64C8-CFA2-472F-ADCB-2983C555FE52}" srcOrd="2" destOrd="0" parTransId="{3174D2F9-2BD3-4E0B-B4C6-C7D9BBE0A387}" sibTransId="{436E4CB2-8AD6-494E-AF0F-DE746C9B7E4B}"/>
    <dgm:cxn modelId="{A6EA87E7-F98E-48BE-8AAA-B7FC43804D59}" type="presOf" srcId="{8995AA56-2D44-4F08-B321-C04855E37F4A}" destId="{4122A0F9-594E-47F0-B9FC-2CDCB6202B18}" srcOrd="0" destOrd="0" presId="urn:microsoft.com/office/officeart/2005/8/layout/default"/>
    <dgm:cxn modelId="{6C7DA6FD-7C66-422F-ACDD-57FE4AD7EB77}" srcId="{26F228CB-A6CF-4D08-AF0D-C2AD98B21D70}" destId="{0C81A376-4090-4583-9901-60B00DCFCC5B}" srcOrd="4" destOrd="0" parTransId="{D4106DB0-BE22-4AB1-BE5A-3A15ADC37D89}" sibTransId="{786F30EC-3871-467B-8C6D-6E6774301696}"/>
    <dgm:cxn modelId="{50B548EF-EE82-4F80-B53E-8342C10F16E1}" type="presParOf" srcId="{AF30F83E-3DD8-468A-9FD1-7DFD1060165A}" destId="{7978194B-96C0-4E97-BFAB-7917105E81C6}" srcOrd="0" destOrd="0" presId="urn:microsoft.com/office/officeart/2005/8/layout/default"/>
    <dgm:cxn modelId="{64727AEC-C6AD-4757-A2A9-626D56826826}" type="presParOf" srcId="{AF30F83E-3DD8-468A-9FD1-7DFD1060165A}" destId="{52090F69-27DA-4B77-B723-B34D06222718}" srcOrd="1" destOrd="0" presId="urn:microsoft.com/office/officeart/2005/8/layout/default"/>
    <dgm:cxn modelId="{FD58369A-2CDD-4511-97AB-DEF8B452CEDD}" type="presParOf" srcId="{AF30F83E-3DD8-468A-9FD1-7DFD1060165A}" destId="{4DBEAB58-BB60-42A7-B7E1-A02786FC8BA5}" srcOrd="2" destOrd="0" presId="urn:microsoft.com/office/officeart/2005/8/layout/default"/>
    <dgm:cxn modelId="{6EE7321B-7476-4914-89BD-45A8C4B95531}" type="presParOf" srcId="{AF30F83E-3DD8-468A-9FD1-7DFD1060165A}" destId="{D8D92232-A23D-4080-88EB-A075C69CD5C2}" srcOrd="3" destOrd="0" presId="urn:microsoft.com/office/officeart/2005/8/layout/default"/>
    <dgm:cxn modelId="{08A135DA-39AC-46F9-9002-CB6621F9030C}" type="presParOf" srcId="{AF30F83E-3DD8-468A-9FD1-7DFD1060165A}" destId="{7D890C46-5C86-49FC-8D21-2ABAE1920C80}" srcOrd="4" destOrd="0" presId="urn:microsoft.com/office/officeart/2005/8/layout/default"/>
    <dgm:cxn modelId="{BF5F33B7-2FC7-48F9-B055-1372ACA4EE5B}" type="presParOf" srcId="{AF30F83E-3DD8-468A-9FD1-7DFD1060165A}" destId="{B6A1A3A0-97AB-4DB4-95D8-CCA0195114B0}" srcOrd="5" destOrd="0" presId="urn:microsoft.com/office/officeart/2005/8/layout/default"/>
    <dgm:cxn modelId="{25E32FEC-7ECD-4B09-BE4E-205A9455F423}" type="presParOf" srcId="{AF30F83E-3DD8-468A-9FD1-7DFD1060165A}" destId="{4122A0F9-594E-47F0-B9FC-2CDCB6202B18}" srcOrd="6" destOrd="0" presId="urn:microsoft.com/office/officeart/2005/8/layout/default"/>
    <dgm:cxn modelId="{3F38CF69-3C9F-4E52-A6D1-D412A582C267}" type="presParOf" srcId="{AF30F83E-3DD8-468A-9FD1-7DFD1060165A}" destId="{E57AC84F-D008-41C0-AB8D-127EDEFDD1A7}" srcOrd="7" destOrd="0" presId="urn:microsoft.com/office/officeart/2005/8/layout/default"/>
    <dgm:cxn modelId="{C066E76C-1AE1-4728-B47B-BACAA96A8329}" type="presParOf" srcId="{AF30F83E-3DD8-468A-9FD1-7DFD1060165A}" destId="{20DEE549-3021-4AFF-B256-CEC143350172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DD48110C-21F1-4B46-8B4C-6524CCAC65C9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CE361EC5-794E-4B1D-A1E6-E80BBB278FDC}">
      <dgm:prSet/>
      <dgm:spPr/>
      <dgm:t>
        <a:bodyPr/>
        <a:lstStyle/>
        <a:p>
          <a:r>
            <a:rPr lang="en-US"/>
            <a:t>High technical performance does not automatically equal leadership readiness.</a:t>
          </a:r>
        </a:p>
      </dgm:t>
    </dgm:pt>
    <dgm:pt modelId="{BD5B0E30-C121-49A3-BAF0-C0044608DDEA}" type="parTrans" cxnId="{C60BF179-999B-4513-8B26-88FDF3B7B211}">
      <dgm:prSet/>
      <dgm:spPr/>
      <dgm:t>
        <a:bodyPr/>
        <a:lstStyle/>
        <a:p>
          <a:endParaRPr lang="en-US"/>
        </a:p>
      </dgm:t>
    </dgm:pt>
    <dgm:pt modelId="{5DA6DE65-FEAA-4577-B105-E69063D1EADF}" type="sibTrans" cxnId="{C60BF179-999B-4513-8B26-88FDF3B7B211}">
      <dgm:prSet/>
      <dgm:spPr/>
      <dgm:t>
        <a:bodyPr/>
        <a:lstStyle/>
        <a:p>
          <a:endParaRPr lang="en-US"/>
        </a:p>
      </dgm:t>
    </dgm:pt>
    <dgm:pt modelId="{87B68F9C-EAD6-4864-8479-A97044658BEC}">
      <dgm:prSet/>
      <dgm:spPr/>
      <dgm:t>
        <a:bodyPr/>
        <a:lstStyle/>
        <a:p>
          <a:r>
            <a:rPr lang="en-US"/>
            <a:t>Promotion should consider communication, judgment, accountability, decision-making, and ability to develop others.</a:t>
          </a:r>
        </a:p>
      </dgm:t>
    </dgm:pt>
    <dgm:pt modelId="{63664B10-67B4-4730-9A5F-A02F94DBB985}" type="parTrans" cxnId="{308952DB-B901-47A7-B78D-2AE943F76578}">
      <dgm:prSet/>
      <dgm:spPr/>
      <dgm:t>
        <a:bodyPr/>
        <a:lstStyle/>
        <a:p>
          <a:endParaRPr lang="en-US"/>
        </a:p>
      </dgm:t>
    </dgm:pt>
    <dgm:pt modelId="{F3293676-E58B-4B3D-A1AB-ADA4353B4650}" type="sibTrans" cxnId="{308952DB-B901-47A7-B78D-2AE943F76578}">
      <dgm:prSet/>
      <dgm:spPr/>
      <dgm:t>
        <a:bodyPr/>
        <a:lstStyle/>
        <a:p>
          <a:endParaRPr lang="en-US"/>
        </a:p>
      </dgm:t>
    </dgm:pt>
    <dgm:pt modelId="{5ECBB29A-FD69-4130-B1BA-5969F843179C}">
      <dgm:prSet/>
      <dgm:spPr/>
      <dgm:t>
        <a:bodyPr/>
        <a:lstStyle/>
        <a:p>
          <a:r>
            <a:rPr lang="en-US"/>
            <a:t>Use development assignments to test and build those capabilities before the promotion.</a:t>
          </a:r>
        </a:p>
      </dgm:t>
    </dgm:pt>
    <dgm:pt modelId="{DF3F1C21-8532-49E0-9FFE-D2337EEB3265}" type="parTrans" cxnId="{E3A01612-AA35-4B56-9B75-536AB87DB895}">
      <dgm:prSet/>
      <dgm:spPr/>
      <dgm:t>
        <a:bodyPr/>
        <a:lstStyle/>
        <a:p>
          <a:endParaRPr lang="en-US"/>
        </a:p>
      </dgm:t>
    </dgm:pt>
    <dgm:pt modelId="{93A078A5-D944-4459-959E-E08B74CE6B83}" type="sibTrans" cxnId="{E3A01612-AA35-4B56-9B75-536AB87DB895}">
      <dgm:prSet/>
      <dgm:spPr/>
      <dgm:t>
        <a:bodyPr/>
        <a:lstStyle/>
        <a:p>
          <a:endParaRPr lang="en-US"/>
        </a:p>
      </dgm:t>
    </dgm:pt>
    <dgm:pt modelId="{D39EBAD2-AC60-4520-9B02-7CB592C72CBF}" type="pres">
      <dgm:prSet presAssocID="{DD48110C-21F1-4B46-8B4C-6524CCAC65C9}" presName="root" presStyleCnt="0">
        <dgm:presLayoutVars>
          <dgm:dir/>
          <dgm:resizeHandles val="exact"/>
        </dgm:presLayoutVars>
      </dgm:prSet>
      <dgm:spPr/>
    </dgm:pt>
    <dgm:pt modelId="{24932557-08D1-412A-B6CD-B6E11EDBBAAC}" type="pres">
      <dgm:prSet presAssocID="{CE361EC5-794E-4B1D-A1E6-E80BBB278FDC}" presName="compNode" presStyleCnt="0"/>
      <dgm:spPr/>
    </dgm:pt>
    <dgm:pt modelId="{B5EE71F1-C97F-445D-AF1D-608E05A04EEF}" type="pres">
      <dgm:prSet presAssocID="{CE361EC5-794E-4B1D-A1E6-E80BBB278FDC}" presName="bgRect" presStyleLbl="bgShp" presStyleIdx="0" presStyleCnt="3"/>
      <dgm:spPr/>
    </dgm:pt>
    <dgm:pt modelId="{CEF028E9-22B6-4A87-8896-B184AD312DBD}" type="pres">
      <dgm:prSet presAssocID="{CE361EC5-794E-4B1D-A1E6-E80BBB278FDC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eginning"/>
        </a:ext>
      </dgm:extLst>
    </dgm:pt>
    <dgm:pt modelId="{9BF457F7-B9B5-44F4-A480-8EFB7AC59FA9}" type="pres">
      <dgm:prSet presAssocID="{CE361EC5-794E-4B1D-A1E6-E80BBB278FDC}" presName="spaceRect" presStyleCnt="0"/>
      <dgm:spPr/>
    </dgm:pt>
    <dgm:pt modelId="{B9FE7355-9A2C-48F3-A79C-ACF4709ED222}" type="pres">
      <dgm:prSet presAssocID="{CE361EC5-794E-4B1D-A1E6-E80BBB278FDC}" presName="parTx" presStyleLbl="revTx" presStyleIdx="0" presStyleCnt="3">
        <dgm:presLayoutVars>
          <dgm:chMax val="0"/>
          <dgm:chPref val="0"/>
        </dgm:presLayoutVars>
      </dgm:prSet>
      <dgm:spPr/>
    </dgm:pt>
    <dgm:pt modelId="{9F1EF85C-EA32-4572-BEC4-AD1BFB67BFAA}" type="pres">
      <dgm:prSet presAssocID="{5DA6DE65-FEAA-4577-B105-E69063D1EADF}" presName="sibTrans" presStyleCnt="0"/>
      <dgm:spPr/>
    </dgm:pt>
    <dgm:pt modelId="{5289081B-D4CF-43A2-8608-06F2498610A8}" type="pres">
      <dgm:prSet presAssocID="{87B68F9C-EAD6-4864-8479-A97044658BEC}" presName="compNode" presStyleCnt="0"/>
      <dgm:spPr/>
    </dgm:pt>
    <dgm:pt modelId="{B5790CAF-58DC-482B-BAE1-23EB9501B5A7}" type="pres">
      <dgm:prSet presAssocID="{87B68F9C-EAD6-4864-8479-A97044658BEC}" presName="bgRect" presStyleLbl="bgShp" presStyleIdx="1" presStyleCnt="3"/>
      <dgm:spPr/>
    </dgm:pt>
    <dgm:pt modelId="{4BDF2234-5119-4931-B812-29CBFE15BDF0}" type="pres">
      <dgm:prSet presAssocID="{87B68F9C-EAD6-4864-8479-A97044658BEC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ecturer"/>
        </a:ext>
      </dgm:extLst>
    </dgm:pt>
    <dgm:pt modelId="{3F08B9CB-2A30-4FA7-8307-76060DBF4EE9}" type="pres">
      <dgm:prSet presAssocID="{87B68F9C-EAD6-4864-8479-A97044658BEC}" presName="spaceRect" presStyleCnt="0"/>
      <dgm:spPr/>
    </dgm:pt>
    <dgm:pt modelId="{CFB1D3E8-6D99-4C15-AB46-60C6A12F553F}" type="pres">
      <dgm:prSet presAssocID="{87B68F9C-EAD6-4864-8479-A97044658BEC}" presName="parTx" presStyleLbl="revTx" presStyleIdx="1" presStyleCnt="3">
        <dgm:presLayoutVars>
          <dgm:chMax val="0"/>
          <dgm:chPref val="0"/>
        </dgm:presLayoutVars>
      </dgm:prSet>
      <dgm:spPr/>
    </dgm:pt>
    <dgm:pt modelId="{E8589B48-DAC2-4DE5-95FB-D48343167F0B}" type="pres">
      <dgm:prSet presAssocID="{F3293676-E58B-4B3D-A1AB-ADA4353B4650}" presName="sibTrans" presStyleCnt="0"/>
      <dgm:spPr/>
    </dgm:pt>
    <dgm:pt modelId="{E4148BDA-E7E5-4453-A41A-2BFC8E1547DC}" type="pres">
      <dgm:prSet presAssocID="{5ECBB29A-FD69-4130-B1BA-5969F843179C}" presName="compNode" presStyleCnt="0"/>
      <dgm:spPr/>
    </dgm:pt>
    <dgm:pt modelId="{DE475E3D-8A33-4021-B763-1135E0FD530F}" type="pres">
      <dgm:prSet presAssocID="{5ECBB29A-FD69-4130-B1BA-5969F843179C}" presName="bgRect" presStyleLbl="bgShp" presStyleIdx="2" presStyleCnt="3"/>
      <dgm:spPr/>
    </dgm:pt>
    <dgm:pt modelId="{79A5EB26-2B23-4937-AB1B-F02E33C29B0A}" type="pres">
      <dgm:prSet presAssocID="{5ECBB29A-FD69-4130-B1BA-5969F843179C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D9CD223B-8338-4C39-A78C-82F822DED609}" type="pres">
      <dgm:prSet presAssocID="{5ECBB29A-FD69-4130-B1BA-5969F843179C}" presName="spaceRect" presStyleCnt="0"/>
      <dgm:spPr/>
    </dgm:pt>
    <dgm:pt modelId="{E39BB33C-BB40-4AA6-B98B-55DDEE6D0CDE}" type="pres">
      <dgm:prSet presAssocID="{5ECBB29A-FD69-4130-B1BA-5969F843179C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E3A01612-AA35-4B56-9B75-536AB87DB895}" srcId="{DD48110C-21F1-4B46-8B4C-6524CCAC65C9}" destId="{5ECBB29A-FD69-4130-B1BA-5969F843179C}" srcOrd="2" destOrd="0" parTransId="{DF3F1C21-8532-49E0-9FFE-D2337EEB3265}" sibTransId="{93A078A5-D944-4459-959E-E08B74CE6B83}"/>
    <dgm:cxn modelId="{ED2D7867-E8FF-494E-9B03-5C43F190658D}" type="presOf" srcId="{DD48110C-21F1-4B46-8B4C-6524CCAC65C9}" destId="{D39EBAD2-AC60-4520-9B02-7CB592C72CBF}" srcOrd="0" destOrd="0" presId="urn:microsoft.com/office/officeart/2018/2/layout/IconVerticalSolidList"/>
    <dgm:cxn modelId="{C60BF179-999B-4513-8B26-88FDF3B7B211}" srcId="{DD48110C-21F1-4B46-8B4C-6524CCAC65C9}" destId="{CE361EC5-794E-4B1D-A1E6-E80BBB278FDC}" srcOrd="0" destOrd="0" parTransId="{BD5B0E30-C121-49A3-BAF0-C0044608DDEA}" sibTransId="{5DA6DE65-FEAA-4577-B105-E69063D1EADF}"/>
    <dgm:cxn modelId="{55F6815A-2F91-41FE-BAF2-26165ECA8DF9}" type="presOf" srcId="{CE361EC5-794E-4B1D-A1E6-E80BBB278FDC}" destId="{B9FE7355-9A2C-48F3-A79C-ACF4709ED222}" srcOrd="0" destOrd="0" presId="urn:microsoft.com/office/officeart/2018/2/layout/IconVerticalSolidList"/>
    <dgm:cxn modelId="{C43445C7-C01E-47C1-B35B-43D4FC78791D}" type="presOf" srcId="{5ECBB29A-FD69-4130-B1BA-5969F843179C}" destId="{E39BB33C-BB40-4AA6-B98B-55DDEE6D0CDE}" srcOrd="0" destOrd="0" presId="urn:microsoft.com/office/officeart/2018/2/layout/IconVerticalSolidList"/>
    <dgm:cxn modelId="{308952DB-B901-47A7-B78D-2AE943F76578}" srcId="{DD48110C-21F1-4B46-8B4C-6524CCAC65C9}" destId="{87B68F9C-EAD6-4864-8479-A97044658BEC}" srcOrd="1" destOrd="0" parTransId="{63664B10-67B4-4730-9A5F-A02F94DBB985}" sibTransId="{F3293676-E58B-4B3D-A1AB-ADA4353B4650}"/>
    <dgm:cxn modelId="{01FB88FF-BC0A-4212-A81D-DFF3CB89AB72}" type="presOf" srcId="{87B68F9C-EAD6-4864-8479-A97044658BEC}" destId="{CFB1D3E8-6D99-4C15-AB46-60C6A12F553F}" srcOrd="0" destOrd="0" presId="urn:microsoft.com/office/officeart/2018/2/layout/IconVerticalSolidList"/>
    <dgm:cxn modelId="{BFB27A60-0AF9-4746-9708-FB86C2C0B783}" type="presParOf" srcId="{D39EBAD2-AC60-4520-9B02-7CB592C72CBF}" destId="{24932557-08D1-412A-B6CD-B6E11EDBBAAC}" srcOrd="0" destOrd="0" presId="urn:microsoft.com/office/officeart/2018/2/layout/IconVerticalSolidList"/>
    <dgm:cxn modelId="{BBE5F1A0-1FC9-4780-8626-526F3F05D5E2}" type="presParOf" srcId="{24932557-08D1-412A-B6CD-B6E11EDBBAAC}" destId="{B5EE71F1-C97F-445D-AF1D-608E05A04EEF}" srcOrd="0" destOrd="0" presId="urn:microsoft.com/office/officeart/2018/2/layout/IconVerticalSolidList"/>
    <dgm:cxn modelId="{B0BD97E4-1634-4269-8685-F79DAA01412C}" type="presParOf" srcId="{24932557-08D1-412A-B6CD-B6E11EDBBAAC}" destId="{CEF028E9-22B6-4A87-8896-B184AD312DBD}" srcOrd="1" destOrd="0" presId="urn:microsoft.com/office/officeart/2018/2/layout/IconVerticalSolidList"/>
    <dgm:cxn modelId="{9C2C8506-F8F5-40E0-A01F-697BFC7B3B49}" type="presParOf" srcId="{24932557-08D1-412A-B6CD-B6E11EDBBAAC}" destId="{9BF457F7-B9B5-44F4-A480-8EFB7AC59FA9}" srcOrd="2" destOrd="0" presId="urn:microsoft.com/office/officeart/2018/2/layout/IconVerticalSolidList"/>
    <dgm:cxn modelId="{9E862FD0-2FDC-4366-8EF0-007263656524}" type="presParOf" srcId="{24932557-08D1-412A-B6CD-B6E11EDBBAAC}" destId="{B9FE7355-9A2C-48F3-A79C-ACF4709ED222}" srcOrd="3" destOrd="0" presId="urn:microsoft.com/office/officeart/2018/2/layout/IconVerticalSolidList"/>
    <dgm:cxn modelId="{B42CA0D6-20AE-4414-96DE-8B54DB63C25D}" type="presParOf" srcId="{D39EBAD2-AC60-4520-9B02-7CB592C72CBF}" destId="{9F1EF85C-EA32-4572-BEC4-AD1BFB67BFAA}" srcOrd="1" destOrd="0" presId="urn:microsoft.com/office/officeart/2018/2/layout/IconVerticalSolidList"/>
    <dgm:cxn modelId="{49E3CEEB-C8A9-4809-A102-8251737584E6}" type="presParOf" srcId="{D39EBAD2-AC60-4520-9B02-7CB592C72CBF}" destId="{5289081B-D4CF-43A2-8608-06F2498610A8}" srcOrd="2" destOrd="0" presId="urn:microsoft.com/office/officeart/2018/2/layout/IconVerticalSolidList"/>
    <dgm:cxn modelId="{36A31640-9A8F-4E18-8032-07AF32AF26DE}" type="presParOf" srcId="{5289081B-D4CF-43A2-8608-06F2498610A8}" destId="{B5790CAF-58DC-482B-BAE1-23EB9501B5A7}" srcOrd="0" destOrd="0" presId="urn:microsoft.com/office/officeart/2018/2/layout/IconVerticalSolidList"/>
    <dgm:cxn modelId="{7F5685A0-381B-4385-B244-799BF6F58CF2}" type="presParOf" srcId="{5289081B-D4CF-43A2-8608-06F2498610A8}" destId="{4BDF2234-5119-4931-B812-29CBFE15BDF0}" srcOrd="1" destOrd="0" presId="urn:microsoft.com/office/officeart/2018/2/layout/IconVerticalSolidList"/>
    <dgm:cxn modelId="{FE42738B-1DE1-4F2C-B341-450E7CAEB5C2}" type="presParOf" srcId="{5289081B-D4CF-43A2-8608-06F2498610A8}" destId="{3F08B9CB-2A30-4FA7-8307-76060DBF4EE9}" srcOrd="2" destOrd="0" presId="urn:microsoft.com/office/officeart/2018/2/layout/IconVerticalSolidList"/>
    <dgm:cxn modelId="{2C5EE15D-CB0C-4D63-AB9C-66A76419026D}" type="presParOf" srcId="{5289081B-D4CF-43A2-8608-06F2498610A8}" destId="{CFB1D3E8-6D99-4C15-AB46-60C6A12F553F}" srcOrd="3" destOrd="0" presId="urn:microsoft.com/office/officeart/2018/2/layout/IconVerticalSolidList"/>
    <dgm:cxn modelId="{730F3927-16BF-45ED-A442-D0A68B535057}" type="presParOf" srcId="{D39EBAD2-AC60-4520-9B02-7CB592C72CBF}" destId="{E8589B48-DAC2-4DE5-95FB-D48343167F0B}" srcOrd="3" destOrd="0" presId="urn:microsoft.com/office/officeart/2018/2/layout/IconVerticalSolidList"/>
    <dgm:cxn modelId="{406A2954-E6A1-46DE-BA8E-8BCACB627CB2}" type="presParOf" srcId="{D39EBAD2-AC60-4520-9B02-7CB592C72CBF}" destId="{E4148BDA-E7E5-4453-A41A-2BFC8E1547DC}" srcOrd="4" destOrd="0" presId="urn:microsoft.com/office/officeart/2018/2/layout/IconVerticalSolidList"/>
    <dgm:cxn modelId="{BA54B62B-4CFF-4563-B4DD-D3D64F2E2333}" type="presParOf" srcId="{E4148BDA-E7E5-4453-A41A-2BFC8E1547DC}" destId="{DE475E3D-8A33-4021-B763-1135E0FD530F}" srcOrd="0" destOrd="0" presId="urn:microsoft.com/office/officeart/2018/2/layout/IconVerticalSolidList"/>
    <dgm:cxn modelId="{6E81BB07-4662-4B74-AC64-97482B825F41}" type="presParOf" srcId="{E4148BDA-E7E5-4453-A41A-2BFC8E1547DC}" destId="{79A5EB26-2B23-4937-AB1B-F02E33C29B0A}" srcOrd="1" destOrd="0" presId="urn:microsoft.com/office/officeart/2018/2/layout/IconVerticalSolidList"/>
    <dgm:cxn modelId="{F4DEC8E9-7A1C-42DA-9474-444F86133DB6}" type="presParOf" srcId="{E4148BDA-E7E5-4453-A41A-2BFC8E1547DC}" destId="{D9CD223B-8338-4C39-A78C-82F822DED609}" srcOrd="2" destOrd="0" presId="urn:microsoft.com/office/officeart/2018/2/layout/IconVerticalSolidList"/>
    <dgm:cxn modelId="{96799B5E-6798-43F3-B7DC-D7642EEB678B}" type="presParOf" srcId="{E4148BDA-E7E5-4453-A41A-2BFC8E1547DC}" destId="{E39BB33C-BB40-4AA6-B98B-55DDEE6D0CD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3F3F94CD-7DC7-4BFD-828B-1212E52BEC2D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5872A70-4BC6-4117-AE79-DC65214404AA}">
      <dgm:prSet/>
      <dgm:spPr/>
      <dgm:t>
        <a:bodyPr/>
        <a:lstStyle/>
        <a:p>
          <a:r>
            <a:rPr lang="en-US"/>
            <a:t>Who is interested in more responsibility?</a:t>
          </a:r>
        </a:p>
      </dgm:t>
    </dgm:pt>
    <dgm:pt modelId="{414E0173-8E96-4870-8B7C-53BA269BD14C}" type="parTrans" cxnId="{4D0253AF-2588-4571-9AD7-8A8F861F5266}">
      <dgm:prSet/>
      <dgm:spPr/>
      <dgm:t>
        <a:bodyPr/>
        <a:lstStyle/>
        <a:p>
          <a:endParaRPr lang="en-US"/>
        </a:p>
      </dgm:t>
    </dgm:pt>
    <dgm:pt modelId="{9995B617-348D-496E-B859-3AD1EEAED84B}" type="sibTrans" cxnId="{4D0253AF-2588-4571-9AD7-8A8F861F5266}">
      <dgm:prSet/>
      <dgm:spPr/>
      <dgm:t>
        <a:bodyPr/>
        <a:lstStyle/>
        <a:p>
          <a:endParaRPr lang="en-US"/>
        </a:p>
      </dgm:t>
    </dgm:pt>
    <dgm:pt modelId="{77EB6AC5-5603-414E-937B-00BF65C38031}">
      <dgm:prSet/>
      <dgm:spPr/>
      <dgm:t>
        <a:bodyPr/>
        <a:lstStyle/>
        <a:p>
          <a:r>
            <a:rPr lang="en-US"/>
            <a:t>Who has potential but needs development?</a:t>
          </a:r>
        </a:p>
      </dgm:t>
    </dgm:pt>
    <dgm:pt modelId="{A6A6E767-620C-42BB-9568-F67C35E933E4}" type="parTrans" cxnId="{31B6CC34-5F38-4C28-86CE-B221D8FCC279}">
      <dgm:prSet/>
      <dgm:spPr/>
      <dgm:t>
        <a:bodyPr/>
        <a:lstStyle/>
        <a:p>
          <a:endParaRPr lang="en-US"/>
        </a:p>
      </dgm:t>
    </dgm:pt>
    <dgm:pt modelId="{05AD0A60-ACBC-43ED-A97B-9AD6C98CFF68}" type="sibTrans" cxnId="{31B6CC34-5F38-4C28-86CE-B221D8FCC279}">
      <dgm:prSet/>
      <dgm:spPr/>
      <dgm:t>
        <a:bodyPr/>
        <a:lstStyle/>
        <a:p>
          <a:endParaRPr lang="en-US"/>
        </a:p>
      </dgm:t>
    </dgm:pt>
    <dgm:pt modelId="{F3854F63-AD5D-4335-95D3-9B381DA2E225}">
      <dgm:prSet/>
      <dgm:spPr/>
      <dgm:t>
        <a:bodyPr/>
        <a:lstStyle/>
        <a:p>
          <a:r>
            <a:rPr lang="en-US"/>
            <a:t>Who could step into a critical role if needed?</a:t>
          </a:r>
        </a:p>
      </dgm:t>
    </dgm:pt>
    <dgm:pt modelId="{9978CB54-FC70-43F0-96E9-C2A858D4598A}" type="parTrans" cxnId="{609C4636-C643-42FC-8324-BF92189E4F3A}">
      <dgm:prSet/>
      <dgm:spPr/>
      <dgm:t>
        <a:bodyPr/>
        <a:lstStyle/>
        <a:p>
          <a:endParaRPr lang="en-US"/>
        </a:p>
      </dgm:t>
    </dgm:pt>
    <dgm:pt modelId="{20FF86AF-90A8-40B4-87D9-0C25D9CD0611}" type="sibTrans" cxnId="{609C4636-C643-42FC-8324-BF92189E4F3A}">
      <dgm:prSet/>
      <dgm:spPr/>
      <dgm:t>
        <a:bodyPr/>
        <a:lstStyle/>
        <a:p>
          <a:endParaRPr lang="en-US"/>
        </a:p>
      </dgm:t>
    </dgm:pt>
    <dgm:pt modelId="{29DAD896-0DBD-47F3-91F8-D0892B9FD703}">
      <dgm:prSet/>
      <dgm:spPr/>
      <dgm:t>
        <a:bodyPr/>
        <a:lstStyle/>
        <a:p>
          <a:r>
            <a:rPr lang="en-US"/>
            <a:t>What skills would they need first?</a:t>
          </a:r>
        </a:p>
      </dgm:t>
    </dgm:pt>
    <dgm:pt modelId="{E1DEFD0E-8205-4CB0-B2FC-4BCA68E409F6}" type="parTrans" cxnId="{9D434FF2-FBA4-42CF-83FB-DBEE3E1D2F03}">
      <dgm:prSet/>
      <dgm:spPr/>
      <dgm:t>
        <a:bodyPr/>
        <a:lstStyle/>
        <a:p>
          <a:endParaRPr lang="en-US"/>
        </a:p>
      </dgm:t>
    </dgm:pt>
    <dgm:pt modelId="{41D2DB81-5583-4AC3-806B-684AFD237277}" type="sibTrans" cxnId="{9D434FF2-FBA4-42CF-83FB-DBEE3E1D2F03}">
      <dgm:prSet/>
      <dgm:spPr/>
      <dgm:t>
        <a:bodyPr/>
        <a:lstStyle/>
        <a:p>
          <a:endParaRPr lang="en-US"/>
        </a:p>
      </dgm:t>
    </dgm:pt>
    <dgm:pt modelId="{B397A500-99A0-42FA-AACB-DD8A116C9EE1}">
      <dgm:prSet/>
      <dgm:spPr/>
      <dgm:t>
        <a:bodyPr/>
        <a:lstStyle/>
        <a:p>
          <a:r>
            <a:rPr lang="en-US"/>
            <a:t>What knowledge would be lost if a key employee left tomorrow?</a:t>
          </a:r>
        </a:p>
      </dgm:t>
    </dgm:pt>
    <dgm:pt modelId="{F6B4FFA4-0284-4141-B6D1-872110B0AA99}" type="parTrans" cxnId="{814AEC4C-34F4-4E7A-849D-6A89BCAC5269}">
      <dgm:prSet/>
      <dgm:spPr/>
      <dgm:t>
        <a:bodyPr/>
        <a:lstStyle/>
        <a:p>
          <a:endParaRPr lang="en-US"/>
        </a:p>
      </dgm:t>
    </dgm:pt>
    <dgm:pt modelId="{B43EB9D8-CC18-4BB3-A428-3B79BE963FF8}" type="sibTrans" cxnId="{814AEC4C-34F4-4E7A-849D-6A89BCAC5269}">
      <dgm:prSet/>
      <dgm:spPr/>
      <dgm:t>
        <a:bodyPr/>
        <a:lstStyle/>
        <a:p>
          <a:endParaRPr lang="en-US"/>
        </a:p>
      </dgm:t>
    </dgm:pt>
    <dgm:pt modelId="{B0E59E25-861D-4E1F-8BC0-2E2CB20C0C60}" type="pres">
      <dgm:prSet presAssocID="{3F3F94CD-7DC7-4BFD-828B-1212E52BEC2D}" presName="root" presStyleCnt="0">
        <dgm:presLayoutVars>
          <dgm:dir/>
          <dgm:resizeHandles val="exact"/>
        </dgm:presLayoutVars>
      </dgm:prSet>
      <dgm:spPr/>
    </dgm:pt>
    <dgm:pt modelId="{D2290CD4-4B0D-4C2A-A377-007FA03E09C6}" type="pres">
      <dgm:prSet presAssocID="{85872A70-4BC6-4117-AE79-DC65214404AA}" presName="compNode" presStyleCnt="0"/>
      <dgm:spPr/>
    </dgm:pt>
    <dgm:pt modelId="{4793E789-E9EF-43BB-A8BE-89C885FE478E}" type="pres">
      <dgm:prSet presAssocID="{85872A70-4BC6-4117-AE79-DC65214404AA}" presName="bgRect" presStyleLbl="bgShp" presStyleIdx="0" presStyleCnt="5"/>
      <dgm:spPr/>
    </dgm:pt>
    <dgm:pt modelId="{BB3A0F04-C9C8-4A4C-92A9-52840B8AAF4B}" type="pres">
      <dgm:prSet presAssocID="{85872A70-4BC6-4117-AE79-DC65214404AA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rget"/>
        </a:ext>
      </dgm:extLst>
    </dgm:pt>
    <dgm:pt modelId="{DDB3B220-9D97-4FD4-87BD-95D94EBEEE89}" type="pres">
      <dgm:prSet presAssocID="{85872A70-4BC6-4117-AE79-DC65214404AA}" presName="spaceRect" presStyleCnt="0"/>
      <dgm:spPr/>
    </dgm:pt>
    <dgm:pt modelId="{9EE6BA4A-0B5A-434A-8CB9-0287A034B046}" type="pres">
      <dgm:prSet presAssocID="{85872A70-4BC6-4117-AE79-DC65214404AA}" presName="parTx" presStyleLbl="revTx" presStyleIdx="0" presStyleCnt="5">
        <dgm:presLayoutVars>
          <dgm:chMax val="0"/>
          <dgm:chPref val="0"/>
        </dgm:presLayoutVars>
      </dgm:prSet>
      <dgm:spPr/>
    </dgm:pt>
    <dgm:pt modelId="{5149C168-B8B5-41CB-8F8B-908F9AD3C4E9}" type="pres">
      <dgm:prSet presAssocID="{9995B617-348D-496E-B859-3AD1EEAED84B}" presName="sibTrans" presStyleCnt="0"/>
      <dgm:spPr/>
    </dgm:pt>
    <dgm:pt modelId="{976A17E4-E0D8-429D-805D-0A45B4E18DFD}" type="pres">
      <dgm:prSet presAssocID="{77EB6AC5-5603-414E-937B-00BF65C38031}" presName="compNode" presStyleCnt="0"/>
      <dgm:spPr/>
    </dgm:pt>
    <dgm:pt modelId="{1209C8BB-DAAC-4CD2-8000-693B5E9A4CB6}" type="pres">
      <dgm:prSet presAssocID="{77EB6AC5-5603-414E-937B-00BF65C38031}" presName="bgRect" presStyleLbl="bgShp" presStyleIdx="1" presStyleCnt="5"/>
      <dgm:spPr/>
    </dgm:pt>
    <dgm:pt modelId="{15EA5226-1013-419B-8E25-E767831DECD4}" type="pres">
      <dgm:prSet presAssocID="{77EB6AC5-5603-414E-937B-00BF65C38031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434E3D02-BE3F-4B83-8EE3-3B225C8E20E6}" type="pres">
      <dgm:prSet presAssocID="{77EB6AC5-5603-414E-937B-00BF65C38031}" presName="spaceRect" presStyleCnt="0"/>
      <dgm:spPr/>
    </dgm:pt>
    <dgm:pt modelId="{0DF67267-C9F3-43F3-AA5C-4958DA15405F}" type="pres">
      <dgm:prSet presAssocID="{77EB6AC5-5603-414E-937B-00BF65C38031}" presName="parTx" presStyleLbl="revTx" presStyleIdx="1" presStyleCnt="5">
        <dgm:presLayoutVars>
          <dgm:chMax val="0"/>
          <dgm:chPref val="0"/>
        </dgm:presLayoutVars>
      </dgm:prSet>
      <dgm:spPr/>
    </dgm:pt>
    <dgm:pt modelId="{98528B4D-405D-4CF9-B4AD-E5635F798D90}" type="pres">
      <dgm:prSet presAssocID="{05AD0A60-ACBC-43ED-A97B-9AD6C98CFF68}" presName="sibTrans" presStyleCnt="0"/>
      <dgm:spPr/>
    </dgm:pt>
    <dgm:pt modelId="{21C24DF7-B6C0-47A0-8ACB-38E30C640A20}" type="pres">
      <dgm:prSet presAssocID="{F3854F63-AD5D-4335-95D3-9B381DA2E225}" presName="compNode" presStyleCnt="0"/>
      <dgm:spPr/>
    </dgm:pt>
    <dgm:pt modelId="{AB54C018-2E8F-45AA-A689-4AB45CD81296}" type="pres">
      <dgm:prSet presAssocID="{F3854F63-AD5D-4335-95D3-9B381DA2E225}" presName="bgRect" presStyleLbl="bgShp" presStyleIdx="2" presStyleCnt="5"/>
      <dgm:spPr/>
    </dgm:pt>
    <dgm:pt modelId="{89E9DE0F-0BCA-4222-8054-4B952D3F566E}" type="pres">
      <dgm:prSet presAssocID="{F3854F63-AD5D-4335-95D3-9B381DA2E225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ritant"/>
        </a:ext>
      </dgm:extLst>
    </dgm:pt>
    <dgm:pt modelId="{61D4B5A9-B59C-4DBE-B4BF-C80E0A64D339}" type="pres">
      <dgm:prSet presAssocID="{F3854F63-AD5D-4335-95D3-9B381DA2E225}" presName="spaceRect" presStyleCnt="0"/>
      <dgm:spPr/>
    </dgm:pt>
    <dgm:pt modelId="{35A82F99-3D3B-4D0A-A859-442888024D9D}" type="pres">
      <dgm:prSet presAssocID="{F3854F63-AD5D-4335-95D3-9B381DA2E225}" presName="parTx" presStyleLbl="revTx" presStyleIdx="2" presStyleCnt="5">
        <dgm:presLayoutVars>
          <dgm:chMax val="0"/>
          <dgm:chPref val="0"/>
        </dgm:presLayoutVars>
      </dgm:prSet>
      <dgm:spPr/>
    </dgm:pt>
    <dgm:pt modelId="{0A2C5D7B-1BC4-482F-8D24-60085E1F5DEC}" type="pres">
      <dgm:prSet presAssocID="{20FF86AF-90A8-40B4-87D9-0C25D9CD0611}" presName="sibTrans" presStyleCnt="0"/>
      <dgm:spPr/>
    </dgm:pt>
    <dgm:pt modelId="{C5363090-2666-4FF0-91FE-1CB1C5697B09}" type="pres">
      <dgm:prSet presAssocID="{29DAD896-0DBD-47F3-91F8-D0892B9FD703}" presName="compNode" presStyleCnt="0"/>
      <dgm:spPr/>
    </dgm:pt>
    <dgm:pt modelId="{DF008419-2079-4561-B238-7D5434E6F1F3}" type="pres">
      <dgm:prSet presAssocID="{29DAD896-0DBD-47F3-91F8-D0892B9FD703}" presName="bgRect" presStyleLbl="bgShp" presStyleIdx="3" presStyleCnt="5"/>
      <dgm:spPr/>
    </dgm:pt>
    <dgm:pt modelId="{07B4A34B-30E5-44CE-8351-5E4C0B460139}" type="pres">
      <dgm:prSet presAssocID="{29DAD896-0DBD-47F3-91F8-D0892B9FD703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0AD905CE-AD01-4C42-B718-57F808FA9299}" type="pres">
      <dgm:prSet presAssocID="{29DAD896-0DBD-47F3-91F8-D0892B9FD703}" presName="spaceRect" presStyleCnt="0"/>
      <dgm:spPr/>
    </dgm:pt>
    <dgm:pt modelId="{A33893FF-4067-4EEB-8936-F6A6D592B088}" type="pres">
      <dgm:prSet presAssocID="{29DAD896-0DBD-47F3-91F8-D0892B9FD703}" presName="parTx" presStyleLbl="revTx" presStyleIdx="3" presStyleCnt="5">
        <dgm:presLayoutVars>
          <dgm:chMax val="0"/>
          <dgm:chPref val="0"/>
        </dgm:presLayoutVars>
      </dgm:prSet>
      <dgm:spPr/>
    </dgm:pt>
    <dgm:pt modelId="{3E70885A-7550-4DDB-A258-A5C8FB55ED06}" type="pres">
      <dgm:prSet presAssocID="{41D2DB81-5583-4AC3-806B-684AFD237277}" presName="sibTrans" presStyleCnt="0"/>
      <dgm:spPr/>
    </dgm:pt>
    <dgm:pt modelId="{78408C4C-316E-4B00-9718-4B30CA453F80}" type="pres">
      <dgm:prSet presAssocID="{B397A500-99A0-42FA-AACB-DD8A116C9EE1}" presName="compNode" presStyleCnt="0"/>
      <dgm:spPr/>
    </dgm:pt>
    <dgm:pt modelId="{9976AA40-511F-4B88-8F01-9677A0BFD1FB}" type="pres">
      <dgm:prSet presAssocID="{B397A500-99A0-42FA-AACB-DD8A116C9EE1}" presName="bgRect" presStyleLbl="bgShp" presStyleIdx="4" presStyleCnt="5"/>
      <dgm:spPr/>
    </dgm:pt>
    <dgm:pt modelId="{6C57265F-F80C-4F3F-BDC1-3516C857FEA3}" type="pres">
      <dgm:prSet presAssocID="{B397A500-99A0-42FA-AACB-DD8A116C9EE1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ey"/>
        </a:ext>
      </dgm:extLst>
    </dgm:pt>
    <dgm:pt modelId="{6EA76374-CA16-4E7A-A5F5-368B7FD97E6D}" type="pres">
      <dgm:prSet presAssocID="{B397A500-99A0-42FA-AACB-DD8A116C9EE1}" presName="spaceRect" presStyleCnt="0"/>
      <dgm:spPr/>
    </dgm:pt>
    <dgm:pt modelId="{7C023557-48D9-4BBF-B6EF-5BD13846CF39}" type="pres">
      <dgm:prSet presAssocID="{B397A500-99A0-42FA-AACB-DD8A116C9EE1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1BDDFC26-4B8A-4729-B7B9-2C863853AB7D}" type="presOf" srcId="{3F3F94CD-7DC7-4BFD-828B-1212E52BEC2D}" destId="{B0E59E25-861D-4E1F-8BC0-2E2CB20C0C60}" srcOrd="0" destOrd="0" presId="urn:microsoft.com/office/officeart/2018/2/layout/IconVerticalSolidList"/>
    <dgm:cxn modelId="{31B6CC34-5F38-4C28-86CE-B221D8FCC279}" srcId="{3F3F94CD-7DC7-4BFD-828B-1212E52BEC2D}" destId="{77EB6AC5-5603-414E-937B-00BF65C38031}" srcOrd="1" destOrd="0" parTransId="{A6A6E767-620C-42BB-9568-F67C35E933E4}" sibTransId="{05AD0A60-ACBC-43ED-A97B-9AD6C98CFF68}"/>
    <dgm:cxn modelId="{609C4636-C643-42FC-8324-BF92189E4F3A}" srcId="{3F3F94CD-7DC7-4BFD-828B-1212E52BEC2D}" destId="{F3854F63-AD5D-4335-95D3-9B381DA2E225}" srcOrd="2" destOrd="0" parTransId="{9978CB54-FC70-43F0-96E9-C2A858D4598A}" sibTransId="{20FF86AF-90A8-40B4-87D9-0C25D9CD0611}"/>
    <dgm:cxn modelId="{814AEC4C-34F4-4E7A-849D-6A89BCAC5269}" srcId="{3F3F94CD-7DC7-4BFD-828B-1212E52BEC2D}" destId="{B397A500-99A0-42FA-AACB-DD8A116C9EE1}" srcOrd="4" destOrd="0" parTransId="{F6B4FFA4-0284-4141-B6D1-872110B0AA99}" sibTransId="{B43EB9D8-CC18-4BB3-A428-3B79BE963FF8}"/>
    <dgm:cxn modelId="{94194356-8E8B-4EA7-8A4F-0583E9D352C3}" type="presOf" srcId="{B397A500-99A0-42FA-AACB-DD8A116C9EE1}" destId="{7C023557-48D9-4BBF-B6EF-5BD13846CF39}" srcOrd="0" destOrd="0" presId="urn:microsoft.com/office/officeart/2018/2/layout/IconVerticalSolidList"/>
    <dgm:cxn modelId="{E04B1798-F41E-4FFD-84BC-592B5335AAF8}" type="presOf" srcId="{85872A70-4BC6-4117-AE79-DC65214404AA}" destId="{9EE6BA4A-0B5A-434A-8CB9-0287A034B046}" srcOrd="0" destOrd="0" presId="urn:microsoft.com/office/officeart/2018/2/layout/IconVerticalSolidList"/>
    <dgm:cxn modelId="{4D0253AF-2588-4571-9AD7-8A8F861F5266}" srcId="{3F3F94CD-7DC7-4BFD-828B-1212E52BEC2D}" destId="{85872A70-4BC6-4117-AE79-DC65214404AA}" srcOrd="0" destOrd="0" parTransId="{414E0173-8E96-4870-8B7C-53BA269BD14C}" sibTransId="{9995B617-348D-496E-B859-3AD1EEAED84B}"/>
    <dgm:cxn modelId="{DA4C0CB2-9293-47C2-8C20-66C635F52C17}" type="presOf" srcId="{77EB6AC5-5603-414E-937B-00BF65C38031}" destId="{0DF67267-C9F3-43F3-AA5C-4958DA15405F}" srcOrd="0" destOrd="0" presId="urn:microsoft.com/office/officeart/2018/2/layout/IconVerticalSolidList"/>
    <dgm:cxn modelId="{F24AFDC1-9380-49E2-BA1F-D7AB59B6BFC5}" type="presOf" srcId="{F3854F63-AD5D-4335-95D3-9B381DA2E225}" destId="{35A82F99-3D3B-4D0A-A859-442888024D9D}" srcOrd="0" destOrd="0" presId="urn:microsoft.com/office/officeart/2018/2/layout/IconVerticalSolidList"/>
    <dgm:cxn modelId="{2BFD6CC8-7929-4669-A39F-76D44317C6C8}" type="presOf" srcId="{29DAD896-0DBD-47F3-91F8-D0892B9FD703}" destId="{A33893FF-4067-4EEB-8936-F6A6D592B088}" srcOrd="0" destOrd="0" presId="urn:microsoft.com/office/officeart/2018/2/layout/IconVerticalSolidList"/>
    <dgm:cxn modelId="{9D434FF2-FBA4-42CF-83FB-DBEE3E1D2F03}" srcId="{3F3F94CD-7DC7-4BFD-828B-1212E52BEC2D}" destId="{29DAD896-0DBD-47F3-91F8-D0892B9FD703}" srcOrd="3" destOrd="0" parTransId="{E1DEFD0E-8205-4CB0-B2FC-4BCA68E409F6}" sibTransId="{41D2DB81-5583-4AC3-806B-684AFD237277}"/>
    <dgm:cxn modelId="{302095BC-0941-4D1A-93BA-144CB568505E}" type="presParOf" srcId="{B0E59E25-861D-4E1F-8BC0-2E2CB20C0C60}" destId="{D2290CD4-4B0D-4C2A-A377-007FA03E09C6}" srcOrd="0" destOrd="0" presId="urn:microsoft.com/office/officeart/2018/2/layout/IconVerticalSolidList"/>
    <dgm:cxn modelId="{FBD7A3FD-548C-4CEE-B3D6-D3B34FCF2AE9}" type="presParOf" srcId="{D2290CD4-4B0D-4C2A-A377-007FA03E09C6}" destId="{4793E789-E9EF-43BB-A8BE-89C885FE478E}" srcOrd="0" destOrd="0" presId="urn:microsoft.com/office/officeart/2018/2/layout/IconVerticalSolidList"/>
    <dgm:cxn modelId="{C5A23D82-BD18-4833-9FF2-642A877CB540}" type="presParOf" srcId="{D2290CD4-4B0D-4C2A-A377-007FA03E09C6}" destId="{BB3A0F04-C9C8-4A4C-92A9-52840B8AAF4B}" srcOrd="1" destOrd="0" presId="urn:microsoft.com/office/officeart/2018/2/layout/IconVerticalSolidList"/>
    <dgm:cxn modelId="{97DB7136-DFA5-4D3B-9BB4-F38B62C0A46E}" type="presParOf" srcId="{D2290CD4-4B0D-4C2A-A377-007FA03E09C6}" destId="{DDB3B220-9D97-4FD4-87BD-95D94EBEEE89}" srcOrd="2" destOrd="0" presId="urn:microsoft.com/office/officeart/2018/2/layout/IconVerticalSolidList"/>
    <dgm:cxn modelId="{7059F60D-7A16-4967-8E2C-B05D20FB5E10}" type="presParOf" srcId="{D2290CD4-4B0D-4C2A-A377-007FA03E09C6}" destId="{9EE6BA4A-0B5A-434A-8CB9-0287A034B046}" srcOrd="3" destOrd="0" presId="urn:microsoft.com/office/officeart/2018/2/layout/IconVerticalSolidList"/>
    <dgm:cxn modelId="{F136E7E8-FB99-4552-A124-54653D551CD0}" type="presParOf" srcId="{B0E59E25-861D-4E1F-8BC0-2E2CB20C0C60}" destId="{5149C168-B8B5-41CB-8F8B-908F9AD3C4E9}" srcOrd="1" destOrd="0" presId="urn:microsoft.com/office/officeart/2018/2/layout/IconVerticalSolidList"/>
    <dgm:cxn modelId="{8B87DD70-5039-4D3F-B2B1-522474DB5F6F}" type="presParOf" srcId="{B0E59E25-861D-4E1F-8BC0-2E2CB20C0C60}" destId="{976A17E4-E0D8-429D-805D-0A45B4E18DFD}" srcOrd="2" destOrd="0" presId="urn:microsoft.com/office/officeart/2018/2/layout/IconVerticalSolidList"/>
    <dgm:cxn modelId="{CC27A39F-AAD7-4E75-B5E3-AC744B8B26FD}" type="presParOf" srcId="{976A17E4-E0D8-429D-805D-0A45B4E18DFD}" destId="{1209C8BB-DAAC-4CD2-8000-693B5E9A4CB6}" srcOrd="0" destOrd="0" presId="urn:microsoft.com/office/officeart/2018/2/layout/IconVerticalSolidList"/>
    <dgm:cxn modelId="{5C7DC5E6-0214-4EAC-859D-72047A67ABC1}" type="presParOf" srcId="{976A17E4-E0D8-429D-805D-0A45B4E18DFD}" destId="{15EA5226-1013-419B-8E25-E767831DECD4}" srcOrd="1" destOrd="0" presId="urn:microsoft.com/office/officeart/2018/2/layout/IconVerticalSolidList"/>
    <dgm:cxn modelId="{5E1F52DC-CEA5-411F-8091-0DA5597FE94B}" type="presParOf" srcId="{976A17E4-E0D8-429D-805D-0A45B4E18DFD}" destId="{434E3D02-BE3F-4B83-8EE3-3B225C8E20E6}" srcOrd="2" destOrd="0" presId="urn:microsoft.com/office/officeart/2018/2/layout/IconVerticalSolidList"/>
    <dgm:cxn modelId="{B682425C-EE6A-4240-BBC9-C08737E96CF8}" type="presParOf" srcId="{976A17E4-E0D8-429D-805D-0A45B4E18DFD}" destId="{0DF67267-C9F3-43F3-AA5C-4958DA15405F}" srcOrd="3" destOrd="0" presId="urn:microsoft.com/office/officeart/2018/2/layout/IconVerticalSolidList"/>
    <dgm:cxn modelId="{F9FFE972-30BD-4315-94AB-9037688D16EB}" type="presParOf" srcId="{B0E59E25-861D-4E1F-8BC0-2E2CB20C0C60}" destId="{98528B4D-405D-4CF9-B4AD-E5635F798D90}" srcOrd="3" destOrd="0" presId="urn:microsoft.com/office/officeart/2018/2/layout/IconVerticalSolidList"/>
    <dgm:cxn modelId="{3ADABAE8-9043-4DD3-BC0F-F1B253F34590}" type="presParOf" srcId="{B0E59E25-861D-4E1F-8BC0-2E2CB20C0C60}" destId="{21C24DF7-B6C0-47A0-8ACB-38E30C640A20}" srcOrd="4" destOrd="0" presId="urn:microsoft.com/office/officeart/2018/2/layout/IconVerticalSolidList"/>
    <dgm:cxn modelId="{D8E8EDCA-7206-4657-B0E0-3A96D4F85285}" type="presParOf" srcId="{21C24DF7-B6C0-47A0-8ACB-38E30C640A20}" destId="{AB54C018-2E8F-45AA-A689-4AB45CD81296}" srcOrd="0" destOrd="0" presId="urn:microsoft.com/office/officeart/2018/2/layout/IconVerticalSolidList"/>
    <dgm:cxn modelId="{186FA4A1-5E57-4630-90A1-D4BD2D338AEC}" type="presParOf" srcId="{21C24DF7-B6C0-47A0-8ACB-38E30C640A20}" destId="{89E9DE0F-0BCA-4222-8054-4B952D3F566E}" srcOrd="1" destOrd="0" presId="urn:microsoft.com/office/officeart/2018/2/layout/IconVerticalSolidList"/>
    <dgm:cxn modelId="{C6BDCF4E-3714-4C0C-ACF7-4204E217FB6A}" type="presParOf" srcId="{21C24DF7-B6C0-47A0-8ACB-38E30C640A20}" destId="{61D4B5A9-B59C-4DBE-B4BF-C80E0A64D339}" srcOrd="2" destOrd="0" presId="urn:microsoft.com/office/officeart/2018/2/layout/IconVerticalSolidList"/>
    <dgm:cxn modelId="{0F4A73FD-A362-4EE7-AA72-132DCF1F634E}" type="presParOf" srcId="{21C24DF7-B6C0-47A0-8ACB-38E30C640A20}" destId="{35A82F99-3D3B-4D0A-A859-442888024D9D}" srcOrd="3" destOrd="0" presId="urn:microsoft.com/office/officeart/2018/2/layout/IconVerticalSolidList"/>
    <dgm:cxn modelId="{8138F7CC-EA43-4B7B-AAB9-D0585E58DE4D}" type="presParOf" srcId="{B0E59E25-861D-4E1F-8BC0-2E2CB20C0C60}" destId="{0A2C5D7B-1BC4-482F-8D24-60085E1F5DEC}" srcOrd="5" destOrd="0" presId="urn:microsoft.com/office/officeart/2018/2/layout/IconVerticalSolidList"/>
    <dgm:cxn modelId="{D10813C1-A994-40E0-9F35-F16A7A28798C}" type="presParOf" srcId="{B0E59E25-861D-4E1F-8BC0-2E2CB20C0C60}" destId="{C5363090-2666-4FF0-91FE-1CB1C5697B09}" srcOrd="6" destOrd="0" presId="urn:microsoft.com/office/officeart/2018/2/layout/IconVerticalSolidList"/>
    <dgm:cxn modelId="{DEAEB878-A096-4814-8B72-13C1ADAD8190}" type="presParOf" srcId="{C5363090-2666-4FF0-91FE-1CB1C5697B09}" destId="{DF008419-2079-4561-B238-7D5434E6F1F3}" srcOrd="0" destOrd="0" presId="urn:microsoft.com/office/officeart/2018/2/layout/IconVerticalSolidList"/>
    <dgm:cxn modelId="{B36DA690-5BCD-4851-8CCE-246FFDBF78FC}" type="presParOf" srcId="{C5363090-2666-4FF0-91FE-1CB1C5697B09}" destId="{07B4A34B-30E5-44CE-8351-5E4C0B460139}" srcOrd="1" destOrd="0" presId="urn:microsoft.com/office/officeart/2018/2/layout/IconVerticalSolidList"/>
    <dgm:cxn modelId="{9E56BDE9-C49D-4C92-BF31-A7CE336F2FC5}" type="presParOf" srcId="{C5363090-2666-4FF0-91FE-1CB1C5697B09}" destId="{0AD905CE-AD01-4C42-B718-57F808FA9299}" srcOrd="2" destOrd="0" presId="urn:microsoft.com/office/officeart/2018/2/layout/IconVerticalSolidList"/>
    <dgm:cxn modelId="{5886D667-6EC8-4DDA-BBF1-5F5EEEC082B3}" type="presParOf" srcId="{C5363090-2666-4FF0-91FE-1CB1C5697B09}" destId="{A33893FF-4067-4EEB-8936-F6A6D592B088}" srcOrd="3" destOrd="0" presId="urn:microsoft.com/office/officeart/2018/2/layout/IconVerticalSolidList"/>
    <dgm:cxn modelId="{1F779DD9-0B8F-4945-AE4B-6EBA36CD0468}" type="presParOf" srcId="{B0E59E25-861D-4E1F-8BC0-2E2CB20C0C60}" destId="{3E70885A-7550-4DDB-A258-A5C8FB55ED06}" srcOrd="7" destOrd="0" presId="urn:microsoft.com/office/officeart/2018/2/layout/IconVerticalSolidList"/>
    <dgm:cxn modelId="{33A87724-856D-4F83-82DF-114B8921CF03}" type="presParOf" srcId="{B0E59E25-861D-4E1F-8BC0-2E2CB20C0C60}" destId="{78408C4C-316E-4B00-9718-4B30CA453F80}" srcOrd="8" destOrd="0" presId="urn:microsoft.com/office/officeart/2018/2/layout/IconVerticalSolidList"/>
    <dgm:cxn modelId="{5D0706ED-B8F9-47AC-AC27-C97DCFFF8E4F}" type="presParOf" srcId="{78408C4C-316E-4B00-9718-4B30CA453F80}" destId="{9976AA40-511F-4B88-8F01-9677A0BFD1FB}" srcOrd="0" destOrd="0" presId="urn:microsoft.com/office/officeart/2018/2/layout/IconVerticalSolidList"/>
    <dgm:cxn modelId="{D3733BBB-4174-4028-BB64-685E6D2D7BC4}" type="presParOf" srcId="{78408C4C-316E-4B00-9718-4B30CA453F80}" destId="{6C57265F-F80C-4F3F-BDC1-3516C857FEA3}" srcOrd="1" destOrd="0" presId="urn:microsoft.com/office/officeart/2018/2/layout/IconVerticalSolidList"/>
    <dgm:cxn modelId="{DC628CB0-D04B-4E2D-855C-D99C51F10FEA}" type="presParOf" srcId="{78408C4C-316E-4B00-9718-4B30CA453F80}" destId="{6EA76374-CA16-4E7A-A5F5-368B7FD97E6D}" srcOrd="2" destOrd="0" presId="urn:microsoft.com/office/officeart/2018/2/layout/IconVerticalSolidList"/>
    <dgm:cxn modelId="{327D4FA2-9E5A-4A7F-870A-6114A3F4C080}" type="presParOf" srcId="{78408C4C-316E-4B00-9718-4B30CA453F80}" destId="{7C023557-48D9-4BBF-B6EF-5BD13846CF3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F34C4FC2-CBEA-426F-921D-F8D088B7BB47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30D1889-DA5C-4FD8-9BDC-FD406F21F076}">
      <dgm:prSet/>
      <dgm:spPr/>
      <dgm:t>
        <a:bodyPr/>
        <a:lstStyle/>
        <a:p>
          <a:r>
            <a:rPr lang="en-US"/>
            <a:t>Manager: provide clarity, feedback, opportunity, coaching, and honest perspective.</a:t>
          </a:r>
        </a:p>
      </dgm:t>
    </dgm:pt>
    <dgm:pt modelId="{0D79F747-2154-4AAE-ADF1-8A7D213BF743}" type="parTrans" cxnId="{94AF95D3-4DED-44C2-896D-B6DB630A84FD}">
      <dgm:prSet/>
      <dgm:spPr/>
      <dgm:t>
        <a:bodyPr/>
        <a:lstStyle/>
        <a:p>
          <a:endParaRPr lang="en-US"/>
        </a:p>
      </dgm:t>
    </dgm:pt>
    <dgm:pt modelId="{887A0514-D33A-4401-93AA-095440AE5237}" type="sibTrans" cxnId="{94AF95D3-4DED-44C2-896D-B6DB630A84FD}">
      <dgm:prSet/>
      <dgm:spPr/>
      <dgm:t>
        <a:bodyPr/>
        <a:lstStyle/>
        <a:p>
          <a:endParaRPr lang="en-US"/>
        </a:p>
      </dgm:t>
    </dgm:pt>
    <dgm:pt modelId="{B2F9A6F7-150C-46A2-950D-102C230088A3}">
      <dgm:prSet/>
      <dgm:spPr/>
      <dgm:t>
        <a:bodyPr/>
        <a:lstStyle/>
        <a:p>
          <a:r>
            <a:rPr lang="en-US"/>
            <a:t>Employee: take ownership, follow through, seek feedback, and demonstrate readiness.</a:t>
          </a:r>
        </a:p>
      </dgm:t>
    </dgm:pt>
    <dgm:pt modelId="{9F2714C8-642F-4200-817B-BDF2E3A05531}" type="parTrans" cxnId="{78388850-4B8B-4D0B-9753-BEC4E0D85F7E}">
      <dgm:prSet/>
      <dgm:spPr/>
      <dgm:t>
        <a:bodyPr/>
        <a:lstStyle/>
        <a:p>
          <a:endParaRPr lang="en-US"/>
        </a:p>
      </dgm:t>
    </dgm:pt>
    <dgm:pt modelId="{E0718FF4-AFC2-4530-A328-38A8579FCCD4}" type="sibTrans" cxnId="{78388850-4B8B-4D0B-9753-BEC4E0D85F7E}">
      <dgm:prSet/>
      <dgm:spPr/>
      <dgm:t>
        <a:bodyPr/>
        <a:lstStyle/>
        <a:p>
          <a:endParaRPr lang="en-US"/>
        </a:p>
      </dgm:t>
    </dgm:pt>
    <dgm:pt modelId="{6B845C95-EEC8-4EA4-B910-88AF0F9C61D2}">
      <dgm:prSet/>
      <dgm:spPr/>
      <dgm:t>
        <a:bodyPr/>
        <a:lstStyle/>
        <a:p>
          <a:r>
            <a:rPr lang="en-US"/>
            <a:t>Development fails when either side expects the other to do all the work.</a:t>
          </a:r>
        </a:p>
      </dgm:t>
    </dgm:pt>
    <dgm:pt modelId="{DA235A1C-6D2F-46F5-9DC9-A8D7C37B0CDC}" type="parTrans" cxnId="{94DD8DEC-47AE-479C-ABDC-75931AC9D03B}">
      <dgm:prSet/>
      <dgm:spPr/>
      <dgm:t>
        <a:bodyPr/>
        <a:lstStyle/>
        <a:p>
          <a:endParaRPr lang="en-US"/>
        </a:p>
      </dgm:t>
    </dgm:pt>
    <dgm:pt modelId="{33F4E45A-884A-42F8-A614-8466D5C5FA71}" type="sibTrans" cxnId="{94DD8DEC-47AE-479C-ABDC-75931AC9D03B}">
      <dgm:prSet/>
      <dgm:spPr/>
      <dgm:t>
        <a:bodyPr/>
        <a:lstStyle/>
        <a:p>
          <a:endParaRPr lang="en-US"/>
        </a:p>
      </dgm:t>
    </dgm:pt>
    <dgm:pt modelId="{3956024B-22F7-4861-BF7B-962FADE5CCE4}" type="pres">
      <dgm:prSet presAssocID="{F34C4FC2-CBEA-426F-921D-F8D088B7BB47}" presName="diagram" presStyleCnt="0">
        <dgm:presLayoutVars>
          <dgm:dir/>
          <dgm:resizeHandles val="exact"/>
        </dgm:presLayoutVars>
      </dgm:prSet>
      <dgm:spPr/>
    </dgm:pt>
    <dgm:pt modelId="{5A806076-8078-4895-8F7B-87B24697C42B}" type="pres">
      <dgm:prSet presAssocID="{F30D1889-DA5C-4FD8-9BDC-FD406F21F076}" presName="node" presStyleLbl="node1" presStyleIdx="0" presStyleCnt="3">
        <dgm:presLayoutVars>
          <dgm:bulletEnabled val="1"/>
        </dgm:presLayoutVars>
      </dgm:prSet>
      <dgm:spPr/>
    </dgm:pt>
    <dgm:pt modelId="{9A635240-9335-4479-B3D1-1D860BC172AE}" type="pres">
      <dgm:prSet presAssocID="{887A0514-D33A-4401-93AA-095440AE5237}" presName="sibTrans" presStyleLbl="sibTrans2D1" presStyleIdx="0" presStyleCnt="2"/>
      <dgm:spPr/>
    </dgm:pt>
    <dgm:pt modelId="{B3FAD417-C6B2-4E62-B7D7-D6EC3E438461}" type="pres">
      <dgm:prSet presAssocID="{887A0514-D33A-4401-93AA-095440AE5237}" presName="connectorText" presStyleLbl="sibTrans2D1" presStyleIdx="0" presStyleCnt="2"/>
      <dgm:spPr/>
    </dgm:pt>
    <dgm:pt modelId="{EAD94A6C-4754-4C9C-8430-41CF03C02532}" type="pres">
      <dgm:prSet presAssocID="{B2F9A6F7-150C-46A2-950D-102C230088A3}" presName="node" presStyleLbl="node1" presStyleIdx="1" presStyleCnt="3">
        <dgm:presLayoutVars>
          <dgm:bulletEnabled val="1"/>
        </dgm:presLayoutVars>
      </dgm:prSet>
      <dgm:spPr/>
    </dgm:pt>
    <dgm:pt modelId="{B276A32A-BB73-422E-B59A-336AA89043D5}" type="pres">
      <dgm:prSet presAssocID="{E0718FF4-AFC2-4530-A328-38A8579FCCD4}" presName="sibTrans" presStyleLbl="sibTrans2D1" presStyleIdx="1" presStyleCnt="2"/>
      <dgm:spPr/>
    </dgm:pt>
    <dgm:pt modelId="{B8E3F49E-784C-4734-86D1-E759907A552B}" type="pres">
      <dgm:prSet presAssocID="{E0718FF4-AFC2-4530-A328-38A8579FCCD4}" presName="connectorText" presStyleLbl="sibTrans2D1" presStyleIdx="1" presStyleCnt="2"/>
      <dgm:spPr/>
    </dgm:pt>
    <dgm:pt modelId="{22E3A698-CEF3-4898-85B1-762A3D22E009}" type="pres">
      <dgm:prSet presAssocID="{6B845C95-EEC8-4EA4-B910-88AF0F9C61D2}" presName="node" presStyleLbl="node1" presStyleIdx="2" presStyleCnt="3">
        <dgm:presLayoutVars>
          <dgm:bulletEnabled val="1"/>
        </dgm:presLayoutVars>
      </dgm:prSet>
      <dgm:spPr/>
    </dgm:pt>
  </dgm:ptLst>
  <dgm:cxnLst>
    <dgm:cxn modelId="{1EFCF626-2253-4C5B-9B1F-F996952928BC}" type="presOf" srcId="{B2F9A6F7-150C-46A2-950D-102C230088A3}" destId="{EAD94A6C-4754-4C9C-8430-41CF03C02532}" srcOrd="0" destOrd="0" presId="urn:microsoft.com/office/officeart/2005/8/layout/process5"/>
    <dgm:cxn modelId="{78388850-4B8B-4D0B-9753-BEC4E0D85F7E}" srcId="{F34C4FC2-CBEA-426F-921D-F8D088B7BB47}" destId="{B2F9A6F7-150C-46A2-950D-102C230088A3}" srcOrd="1" destOrd="0" parTransId="{9F2714C8-642F-4200-817B-BDF2E3A05531}" sibTransId="{E0718FF4-AFC2-4530-A328-38A8579FCCD4}"/>
    <dgm:cxn modelId="{D6242952-F1ED-4F48-B14E-B1A56871CCEF}" type="presOf" srcId="{887A0514-D33A-4401-93AA-095440AE5237}" destId="{9A635240-9335-4479-B3D1-1D860BC172AE}" srcOrd="0" destOrd="0" presId="urn:microsoft.com/office/officeart/2005/8/layout/process5"/>
    <dgm:cxn modelId="{EFE64390-7612-48B5-AC39-AA1EE6FF5CC4}" type="presOf" srcId="{E0718FF4-AFC2-4530-A328-38A8579FCCD4}" destId="{B276A32A-BB73-422E-B59A-336AA89043D5}" srcOrd="0" destOrd="0" presId="urn:microsoft.com/office/officeart/2005/8/layout/process5"/>
    <dgm:cxn modelId="{D01EA6A4-1BE2-44D0-88F0-11972C521C43}" type="presOf" srcId="{F30D1889-DA5C-4FD8-9BDC-FD406F21F076}" destId="{5A806076-8078-4895-8F7B-87B24697C42B}" srcOrd="0" destOrd="0" presId="urn:microsoft.com/office/officeart/2005/8/layout/process5"/>
    <dgm:cxn modelId="{BCF937BB-6525-44D6-983E-5DD52027A707}" type="presOf" srcId="{6B845C95-EEC8-4EA4-B910-88AF0F9C61D2}" destId="{22E3A698-CEF3-4898-85B1-762A3D22E009}" srcOrd="0" destOrd="0" presId="urn:microsoft.com/office/officeart/2005/8/layout/process5"/>
    <dgm:cxn modelId="{5A8CABCC-05FF-4B7D-8BC1-390C9B0B613B}" type="presOf" srcId="{887A0514-D33A-4401-93AA-095440AE5237}" destId="{B3FAD417-C6B2-4E62-B7D7-D6EC3E438461}" srcOrd="1" destOrd="0" presId="urn:microsoft.com/office/officeart/2005/8/layout/process5"/>
    <dgm:cxn modelId="{94AF95D3-4DED-44C2-896D-B6DB630A84FD}" srcId="{F34C4FC2-CBEA-426F-921D-F8D088B7BB47}" destId="{F30D1889-DA5C-4FD8-9BDC-FD406F21F076}" srcOrd="0" destOrd="0" parTransId="{0D79F747-2154-4AAE-ADF1-8A7D213BF743}" sibTransId="{887A0514-D33A-4401-93AA-095440AE5237}"/>
    <dgm:cxn modelId="{3B7DC5E6-5796-40BF-B20F-400BDCA1AA79}" type="presOf" srcId="{E0718FF4-AFC2-4530-A328-38A8579FCCD4}" destId="{B8E3F49E-784C-4734-86D1-E759907A552B}" srcOrd="1" destOrd="0" presId="urn:microsoft.com/office/officeart/2005/8/layout/process5"/>
    <dgm:cxn modelId="{94DD8DEC-47AE-479C-ABDC-75931AC9D03B}" srcId="{F34C4FC2-CBEA-426F-921D-F8D088B7BB47}" destId="{6B845C95-EEC8-4EA4-B910-88AF0F9C61D2}" srcOrd="2" destOrd="0" parTransId="{DA235A1C-6D2F-46F5-9DC9-A8D7C37B0CDC}" sibTransId="{33F4E45A-884A-42F8-A614-8466D5C5FA71}"/>
    <dgm:cxn modelId="{866171FC-8EE4-4C27-8D1B-840CD3450287}" type="presOf" srcId="{F34C4FC2-CBEA-426F-921D-F8D088B7BB47}" destId="{3956024B-22F7-4861-BF7B-962FADE5CCE4}" srcOrd="0" destOrd="0" presId="urn:microsoft.com/office/officeart/2005/8/layout/process5"/>
    <dgm:cxn modelId="{659BA84B-7D1B-4C6E-B957-6BAFF6879383}" type="presParOf" srcId="{3956024B-22F7-4861-BF7B-962FADE5CCE4}" destId="{5A806076-8078-4895-8F7B-87B24697C42B}" srcOrd="0" destOrd="0" presId="urn:microsoft.com/office/officeart/2005/8/layout/process5"/>
    <dgm:cxn modelId="{0244EFD6-679D-401B-8E2E-8685F1630AAE}" type="presParOf" srcId="{3956024B-22F7-4861-BF7B-962FADE5CCE4}" destId="{9A635240-9335-4479-B3D1-1D860BC172AE}" srcOrd="1" destOrd="0" presId="urn:microsoft.com/office/officeart/2005/8/layout/process5"/>
    <dgm:cxn modelId="{D14810C4-3120-4D4A-9383-657113B40E65}" type="presParOf" srcId="{9A635240-9335-4479-B3D1-1D860BC172AE}" destId="{B3FAD417-C6B2-4E62-B7D7-D6EC3E438461}" srcOrd="0" destOrd="0" presId="urn:microsoft.com/office/officeart/2005/8/layout/process5"/>
    <dgm:cxn modelId="{ADC42F71-87C1-4CF4-A45F-99388A194FE6}" type="presParOf" srcId="{3956024B-22F7-4861-BF7B-962FADE5CCE4}" destId="{EAD94A6C-4754-4C9C-8430-41CF03C02532}" srcOrd="2" destOrd="0" presId="urn:microsoft.com/office/officeart/2005/8/layout/process5"/>
    <dgm:cxn modelId="{C98D80E8-B548-4A21-92C2-50524D1BB50C}" type="presParOf" srcId="{3956024B-22F7-4861-BF7B-962FADE5CCE4}" destId="{B276A32A-BB73-422E-B59A-336AA89043D5}" srcOrd="3" destOrd="0" presId="urn:microsoft.com/office/officeart/2005/8/layout/process5"/>
    <dgm:cxn modelId="{782E5C17-CB77-4566-9639-50E6B8850FDF}" type="presParOf" srcId="{B276A32A-BB73-422E-B59A-336AA89043D5}" destId="{B8E3F49E-784C-4734-86D1-E759907A552B}" srcOrd="0" destOrd="0" presId="urn:microsoft.com/office/officeart/2005/8/layout/process5"/>
    <dgm:cxn modelId="{46177AA5-DB37-4864-BBDD-65A3F017D6F8}" type="presParOf" srcId="{3956024B-22F7-4861-BF7B-962FADE5CCE4}" destId="{22E3A698-CEF3-4898-85B1-762A3D22E009}" srcOrd="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DDC5D883-6919-4BA5-B8B8-CEEA5FB695FF}" type="doc">
      <dgm:prSet loTypeId="urn:microsoft.com/office/officeart/2016/7/layout/HorizontalAction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4D7FC7E-D6E5-4246-BAB5-3D5BC62BEFA1}">
      <dgm:prSet/>
      <dgm:spPr/>
      <dgm:t>
        <a:bodyPr/>
        <a:lstStyle/>
        <a:p>
          <a:r>
            <a:rPr lang="en-US"/>
            <a:t>Do not wait</a:t>
          </a:r>
        </a:p>
      </dgm:t>
    </dgm:pt>
    <dgm:pt modelId="{689CE68B-C1C8-42E1-AB2A-FE3C547EEBBF}" type="parTrans" cxnId="{BCA20079-DA94-4BFE-B6D7-4FEEBE72E40F}">
      <dgm:prSet/>
      <dgm:spPr/>
      <dgm:t>
        <a:bodyPr/>
        <a:lstStyle/>
        <a:p>
          <a:endParaRPr lang="en-US"/>
        </a:p>
      </dgm:t>
    </dgm:pt>
    <dgm:pt modelId="{84E1CC0F-38BA-4F8B-8C3D-48DF612EA21B}" type="sibTrans" cxnId="{BCA20079-DA94-4BFE-B6D7-4FEEBE72E40F}">
      <dgm:prSet/>
      <dgm:spPr/>
      <dgm:t>
        <a:bodyPr/>
        <a:lstStyle/>
        <a:p>
          <a:endParaRPr lang="en-US"/>
        </a:p>
      </dgm:t>
    </dgm:pt>
    <dgm:pt modelId="{64BA71A8-9FA8-4BBF-BEF9-7A100D05EF26}">
      <dgm:prSet/>
      <dgm:spPr/>
      <dgm:t>
        <a:bodyPr/>
        <a:lstStyle/>
        <a:p>
          <a:r>
            <a:rPr lang="en-US"/>
            <a:t>Do not wait for the resignation to ask why the employee is leaving.</a:t>
          </a:r>
        </a:p>
      </dgm:t>
    </dgm:pt>
    <dgm:pt modelId="{D80CF225-C586-4A10-B62F-B339D9CF0BE1}" type="parTrans" cxnId="{6D39274C-4385-4EF1-A90C-19DD9C6008EA}">
      <dgm:prSet/>
      <dgm:spPr/>
      <dgm:t>
        <a:bodyPr/>
        <a:lstStyle/>
        <a:p>
          <a:endParaRPr lang="en-US"/>
        </a:p>
      </dgm:t>
    </dgm:pt>
    <dgm:pt modelId="{0984868D-5C61-4BA6-BEEC-2D0576AB350E}" type="sibTrans" cxnId="{6D39274C-4385-4EF1-A90C-19DD9C6008EA}">
      <dgm:prSet/>
      <dgm:spPr/>
      <dgm:t>
        <a:bodyPr/>
        <a:lstStyle/>
        <a:p>
          <a:endParaRPr lang="en-US"/>
        </a:p>
      </dgm:t>
    </dgm:pt>
    <dgm:pt modelId="{B0E9C88E-7396-48A1-ABAC-3D6007246F26}">
      <dgm:prSet/>
      <dgm:spPr/>
      <dgm:t>
        <a:bodyPr/>
        <a:lstStyle/>
        <a:p>
          <a:r>
            <a:rPr lang="en-US"/>
            <a:t>Ask</a:t>
          </a:r>
        </a:p>
      </dgm:t>
    </dgm:pt>
    <dgm:pt modelId="{34C68DF1-BFEB-4BA9-BDBC-BB26AC93C53F}" type="parTrans" cxnId="{B961E9DA-DAE5-41A9-B4E1-11EB1D011D30}">
      <dgm:prSet/>
      <dgm:spPr/>
      <dgm:t>
        <a:bodyPr/>
        <a:lstStyle/>
        <a:p>
          <a:endParaRPr lang="en-US"/>
        </a:p>
      </dgm:t>
    </dgm:pt>
    <dgm:pt modelId="{5326E7F5-6C75-435E-A697-D34F536889FA}" type="sibTrans" cxnId="{B961E9DA-DAE5-41A9-B4E1-11EB1D011D30}">
      <dgm:prSet/>
      <dgm:spPr/>
      <dgm:t>
        <a:bodyPr/>
        <a:lstStyle/>
        <a:p>
          <a:endParaRPr lang="en-US"/>
        </a:p>
      </dgm:t>
    </dgm:pt>
    <dgm:pt modelId="{190B3116-7C6D-4D0C-83B6-DFB811B84A9C}">
      <dgm:prSet/>
      <dgm:spPr/>
      <dgm:t>
        <a:bodyPr/>
        <a:lstStyle/>
        <a:p>
          <a:r>
            <a:rPr lang="en-US"/>
            <a:t>Ask periodically:</a:t>
          </a:r>
        </a:p>
      </dgm:t>
    </dgm:pt>
    <dgm:pt modelId="{1ADE41CD-4314-483E-8F8C-634E7918F16A}" type="parTrans" cxnId="{73251AA1-72C2-4D7E-907C-3BC7F429EE80}">
      <dgm:prSet/>
      <dgm:spPr/>
      <dgm:t>
        <a:bodyPr/>
        <a:lstStyle/>
        <a:p>
          <a:endParaRPr lang="en-US"/>
        </a:p>
      </dgm:t>
    </dgm:pt>
    <dgm:pt modelId="{B7E767B5-5B89-41EB-B366-5E6331C02ECC}" type="sibTrans" cxnId="{73251AA1-72C2-4D7E-907C-3BC7F429EE80}">
      <dgm:prSet/>
      <dgm:spPr/>
      <dgm:t>
        <a:bodyPr/>
        <a:lstStyle/>
        <a:p>
          <a:endParaRPr lang="en-US"/>
        </a:p>
      </dgm:t>
    </dgm:pt>
    <dgm:pt modelId="{94F49261-1CBE-4C59-9C67-4CAF0CE7FA14}">
      <dgm:prSet/>
      <dgm:spPr/>
      <dgm:t>
        <a:bodyPr/>
        <a:lstStyle/>
        <a:p>
          <a:r>
            <a:rPr lang="en-US"/>
            <a:t>What keeps you here?</a:t>
          </a:r>
        </a:p>
      </dgm:t>
    </dgm:pt>
    <dgm:pt modelId="{E0B73CFF-5F51-4B54-BFDD-36F6BE0231C9}" type="parTrans" cxnId="{A0B699C7-B925-42A6-ABE1-5066BD5D40CC}">
      <dgm:prSet/>
      <dgm:spPr/>
      <dgm:t>
        <a:bodyPr/>
        <a:lstStyle/>
        <a:p>
          <a:endParaRPr lang="en-US"/>
        </a:p>
      </dgm:t>
    </dgm:pt>
    <dgm:pt modelId="{090275F7-9AB8-4126-8CD4-CA5922941070}" type="sibTrans" cxnId="{A0B699C7-B925-42A6-ABE1-5066BD5D40CC}">
      <dgm:prSet/>
      <dgm:spPr/>
      <dgm:t>
        <a:bodyPr/>
        <a:lstStyle/>
        <a:p>
          <a:endParaRPr lang="en-US"/>
        </a:p>
      </dgm:t>
    </dgm:pt>
    <dgm:pt modelId="{149F736B-3037-408E-AD13-A5E1F13F08ED}">
      <dgm:prSet/>
      <dgm:spPr/>
      <dgm:t>
        <a:bodyPr/>
        <a:lstStyle/>
        <a:p>
          <a:r>
            <a:rPr lang="en-US"/>
            <a:t>What could make you consider leaving?</a:t>
          </a:r>
        </a:p>
      </dgm:t>
    </dgm:pt>
    <dgm:pt modelId="{20BD4567-841A-41DE-870F-690DFA3EFE73}" type="parTrans" cxnId="{AE1640C1-A4CA-4C76-81E1-51A483C7D326}">
      <dgm:prSet/>
      <dgm:spPr/>
      <dgm:t>
        <a:bodyPr/>
        <a:lstStyle/>
        <a:p>
          <a:endParaRPr lang="en-US"/>
        </a:p>
      </dgm:t>
    </dgm:pt>
    <dgm:pt modelId="{25B447E9-87FA-4060-9409-22D99FE3E24A}" type="sibTrans" cxnId="{AE1640C1-A4CA-4C76-81E1-51A483C7D326}">
      <dgm:prSet/>
      <dgm:spPr/>
      <dgm:t>
        <a:bodyPr/>
        <a:lstStyle/>
        <a:p>
          <a:endParaRPr lang="en-US"/>
        </a:p>
      </dgm:t>
    </dgm:pt>
    <dgm:pt modelId="{9D2B1CC7-D828-461A-B88B-98748C665C53}">
      <dgm:prSet/>
      <dgm:spPr/>
      <dgm:t>
        <a:bodyPr/>
        <a:lstStyle/>
        <a:p>
          <a:r>
            <a:rPr lang="en-US"/>
            <a:t>What would you like more of in your role?</a:t>
          </a:r>
        </a:p>
      </dgm:t>
    </dgm:pt>
    <dgm:pt modelId="{F00659FD-86C9-4531-8A58-9B2563C5D79B}" type="parTrans" cxnId="{6366196D-E780-4F56-8804-B330C39739D7}">
      <dgm:prSet/>
      <dgm:spPr/>
      <dgm:t>
        <a:bodyPr/>
        <a:lstStyle/>
        <a:p>
          <a:endParaRPr lang="en-US"/>
        </a:p>
      </dgm:t>
    </dgm:pt>
    <dgm:pt modelId="{E6AA91A7-EE28-4288-BBBE-40EB3AD1B964}" type="sibTrans" cxnId="{6366196D-E780-4F56-8804-B330C39739D7}">
      <dgm:prSet/>
      <dgm:spPr/>
      <dgm:t>
        <a:bodyPr/>
        <a:lstStyle/>
        <a:p>
          <a:endParaRPr lang="en-US"/>
        </a:p>
      </dgm:t>
    </dgm:pt>
    <dgm:pt modelId="{F539EFC6-43D5-4AF6-BAA4-FB62DEC2247A}">
      <dgm:prSet/>
      <dgm:spPr/>
      <dgm:t>
        <a:bodyPr/>
        <a:lstStyle/>
        <a:p>
          <a:r>
            <a:rPr lang="en-US"/>
            <a:t>What makes your best days at work good?</a:t>
          </a:r>
        </a:p>
      </dgm:t>
    </dgm:pt>
    <dgm:pt modelId="{3382685A-447D-47A3-8C3A-36C86985A193}" type="parTrans" cxnId="{6CA87F92-27FE-41BC-8355-1AEB0CFB7501}">
      <dgm:prSet/>
      <dgm:spPr/>
      <dgm:t>
        <a:bodyPr/>
        <a:lstStyle/>
        <a:p>
          <a:endParaRPr lang="en-US"/>
        </a:p>
      </dgm:t>
    </dgm:pt>
    <dgm:pt modelId="{C56FE570-AD0C-4F3B-9663-FC362620E229}" type="sibTrans" cxnId="{6CA87F92-27FE-41BC-8355-1AEB0CFB7501}">
      <dgm:prSet/>
      <dgm:spPr/>
      <dgm:t>
        <a:bodyPr/>
        <a:lstStyle/>
        <a:p>
          <a:endParaRPr lang="en-US"/>
        </a:p>
      </dgm:t>
    </dgm:pt>
    <dgm:pt modelId="{E654826A-C146-48DD-B7C8-B42BF88928B1}">
      <dgm:prSet/>
      <dgm:spPr/>
      <dgm:t>
        <a:bodyPr/>
        <a:lstStyle/>
        <a:p>
          <a:r>
            <a:rPr lang="en-US"/>
            <a:t>Use</a:t>
          </a:r>
        </a:p>
      </dgm:t>
    </dgm:pt>
    <dgm:pt modelId="{36BA79E3-B93C-496D-BB12-66454B6B6D8A}" type="parTrans" cxnId="{BBB99140-F573-433F-AD1B-E385B7C49023}">
      <dgm:prSet/>
      <dgm:spPr/>
      <dgm:t>
        <a:bodyPr/>
        <a:lstStyle/>
        <a:p>
          <a:endParaRPr lang="en-US"/>
        </a:p>
      </dgm:t>
    </dgm:pt>
    <dgm:pt modelId="{C33385F8-5B82-43F9-A2D1-8A612298786E}" type="sibTrans" cxnId="{BBB99140-F573-433F-AD1B-E385B7C49023}">
      <dgm:prSet/>
      <dgm:spPr/>
      <dgm:t>
        <a:bodyPr/>
        <a:lstStyle/>
        <a:p>
          <a:endParaRPr lang="en-US"/>
        </a:p>
      </dgm:t>
    </dgm:pt>
    <dgm:pt modelId="{A6E16D8A-500E-4D09-AB28-D667216970AF}">
      <dgm:prSet/>
      <dgm:spPr/>
      <dgm:t>
        <a:bodyPr/>
        <a:lstStyle/>
        <a:p>
          <a:r>
            <a:rPr lang="en-US"/>
            <a:t>Use the answers to identify practical retention opportunities.</a:t>
          </a:r>
        </a:p>
      </dgm:t>
    </dgm:pt>
    <dgm:pt modelId="{A3A5839A-FC16-4319-A4E9-D084CEA98653}" type="parTrans" cxnId="{47D0D31D-32D5-4A13-9D74-D3B2277C2377}">
      <dgm:prSet/>
      <dgm:spPr/>
      <dgm:t>
        <a:bodyPr/>
        <a:lstStyle/>
        <a:p>
          <a:endParaRPr lang="en-US"/>
        </a:p>
      </dgm:t>
    </dgm:pt>
    <dgm:pt modelId="{A034C83E-FF32-4E52-8DF2-4A38977D64D9}" type="sibTrans" cxnId="{47D0D31D-32D5-4A13-9D74-D3B2277C2377}">
      <dgm:prSet/>
      <dgm:spPr/>
      <dgm:t>
        <a:bodyPr/>
        <a:lstStyle/>
        <a:p>
          <a:endParaRPr lang="en-US"/>
        </a:p>
      </dgm:t>
    </dgm:pt>
    <dgm:pt modelId="{C58EAB85-D87C-45A1-BB4A-52F0B24BA7F3}" type="pres">
      <dgm:prSet presAssocID="{DDC5D883-6919-4BA5-B8B8-CEEA5FB695FF}" presName="Name0" presStyleCnt="0">
        <dgm:presLayoutVars>
          <dgm:dir/>
          <dgm:animLvl val="lvl"/>
          <dgm:resizeHandles val="exact"/>
        </dgm:presLayoutVars>
      </dgm:prSet>
      <dgm:spPr/>
    </dgm:pt>
    <dgm:pt modelId="{D7DFD09A-EFCD-4EB7-AA6B-6418E7092A8F}" type="pres">
      <dgm:prSet presAssocID="{E4D7FC7E-D6E5-4246-BAB5-3D5BC62BEFA1}" presName="composite" presStyleCnt="0"/>
      <dgm:spPr/>
    </dgm:pt>
    <dgm:pt modelId="{FE51F315-EE1F-4062-8E54-410EA60C4B42}" type="pres">
      <dgm:prSet presAssocID="{E4D7FC7E-D6E5-4246-BAB5-3D5BC62BEFA1}" presName="parTx" presStyleLbl="alignNode1" presStyleIdx="0" presStyleCnt="3">
        <dgm:presLayoutVars>
          <dgm:chMax val="0"/>
          <dgm:chPref val="0"/>
        </dgm:presLayoutVars>
      </dgm:prSet>
      <dgm:spPr/>
    </dgm:pt>
    <dgm:pt modelId="{01F1E2D6-3F3A-4BC0-891B-2F6E5B5A88E1}" type="pres">
      <dgm:prSet presAssocID="{E4D7FC7E-D6E5-4246-BAB5-3D5BC62BEFA1}" presName="desTx" presStyleLbl="alignAccFollowNode1" presStyleIdx="0" presStyleCnt="3">
        <dgm:presLayoutVars/>
      </dgm:prSet>
      <dgm:spPr/>
    </dgm:pt>
    <dgm:pt modelId="{09B29CBE-3125-4DE1-9F13-EF044369F913}" type="pres">
      <dgm:prSet presAssocID="{84E1CC0F-38BA-4F8B-8C3D-48DF612EA21B}" presName="space" presStyleCnt="0"/>
      <dgm:spPr/>
    </dgm:pt>
    <dgm:pt modelId="{4ACEF1C0-7FA2-4D59-87BD-FCD010AB6F21}" type="pres">
      <dgm:prSet presAssocID="{B0E9C88E-7396-48A1-ABAC-3D6007246F26}" presName="composite" presStyleCnt="0"/>
      <dgm:spPr/>
    </dgm:pt>
    <dgm:pt modelId="{CE20BA67-396D-436E-917E-020FFD9C6667}" type="pres">
      <dgm:prSet presAssocID="{B0E9C88E-7396-48A1-ABAC-3D6007246F26}" presName="parTx" presStyleLbl="alignNode1" presStyleIdx="1" presStyleCnt="3">
        <dgm:presLayoutVars>
          <dgm:chMax val="0"/>
          <dgm:chPref val="0"/>
        </dgm:presLayoutVars>
      </dgm:prSet>
      <dgm:spPr/>
    </dgm:pt>
    <dgm:pt modelId="{1D1668AE-C94C-4ACD-BE9E-ACFA96BC1A3A}" type="pres">
      <dgm:prSet presAssocID="{B0E9C88E-7396-48A1-ABAC-3D6007246F26}" presName="desTx" presStyleLbl="alignAccFollowNode1" presStyleIdx="1" presStyleCnt="3">
        <dgm:presLayoutVars/>
      </dgm:prSet>
      <dgm:spPr/>
    </dgm:pt>
    <dgm:pt modelId="{F69F69F9-D02A-4BC8-918E-698CC3ADFBB8}" type="pres">
      <dgm:prSet presAssocID="{5326E7F5-6C75-435E-A697-D34F536889FA}" presName="space" presStyleCnt="0"/>
      <dgm:spPr/>
    </dgm:pt>
    <dgm:pt modelId="{D0947466-2EF8-42CB-8CB5-1C07D94277F0}" type="pres">
      <dgm:prSet presAssocID="{E654826A-C146-48DD-B7C8-B42BF88928B1}" presName="composite" presStyleCnt="0"/>
      <dgm:spPr/>
    </dgm:pt>
    <dgm:pt modelId="{E9E883AC-DC66-4976-9915-3DD4B4A1BA64}" type="pres">
      <dgm:prSet presAssocID="{E654826A-C146-48DD-B7C8-B42BF88928B1}" presName="parTx" presStyleLbl="alignNode1" presStyleIdx="2" presStyleCnt="3">
        <dgm:presLayoutVars>
          <dgm:chMax val="0"/>
          <dgm:chPref val="0"/>
        </dgm:presLayoutVars>
      </dgm:prSet>
      <dgm:spPr/>
    </dgm:pt>
    <dgm:pt modelId="{4536E864-FC2E-40EB-95F2-10D5EEEDE329}" type="pres">
      <dgm:prSet presAssocID="{E654826A-C146-48DD-B7C8-B42BF88928B1}" presName="desTx" presStyleLbl="alignAccFollowNode1" presStyleIdx="2" presStyleCnt="3">
        <dgm:presLayoutVars/>
      </dgm:prSet>
      <dgm:spPr/>
    </dgm:pt>
  </dgm:ptLst>
  <dgm:cxnLst>
    <dgm:cxn modelId="{AFD12305-BAF9-4C5F-B670-0EBFDB3B186B}" type="presOf" srcId="{9D2B1CC7-D828-461A-B88B-98748C665C53}" destId="{1D1668AE-C94C-4ACD-BE9E-ACFA96BC1A3A}" srcOrd="0" destOrd="3" presId="urn:microsoft.com/office/officeart/2016/7/layout/HorizontalActionList"/>
    <dgm:cxn modelId="{E64C0114-4551-40C9-AA37-81AC0D0CDF71}" type="presOf" srcId="{A6E16D8A-500E-4D09-AB28-D667216970AF}" destId="{4536E864-FC2E-40EB-95F2-10D5EEEDE329}" srcOrd="0" destOrd="0" presId="urn:microsoft.com/office/officeart/2016/7/layout/HorizontalActionList"/>
    <dgm:cxn modelId="{47D0D31D-32D5-4A13-9D74-D3B2277C2377}" srcId="{E654826A-C146-48DD-B7C8-B42BF88928B1}" destId="{A6E16D8A-500E-4D09-AB28-D667216970AF}" srcOrd="0" destOrd="0" parTransId="{A3A5839A-FC16-4319-A4E9-D084CEA98653}" sibTransId="{A034C83E-FF32-4E52-8DF2-4A38977D64D9}"/>
    <dgm:cxn modelId="{849D4D36-C1D0-4B30-8524-C1B4D2314D33}" type="presOf" srcId="{E4D7FC7E-D6E5-4246-BAB5-3D5BC62BEFA1}" destId="{FE51F315-EE1F-4062-8E54-410EA60C4B42}" srcOrd="0" destOrd="0" presId="urn:microsoft.com/office/officeart/2016/7/layout/HorizontalActionList"/>
    <dgm:cxn modelId="{BBB99140-F573-433F-AD1B-E385B7C49023}" srcId="{DDC5D883-6919-4BA5-B8B8-CEEA5FB695FF}" destId="{E654826A-C146-48DD-B7C8-B42BF88928B1}" srcOrd="2" destOrd="0" parTransId="{36BA79E3-B93C-496D-BB12-66454B6B6D8A}" sibTransId="{C33385F8-5B82-43F9-A2D1-8A612298786E}"/>
    <dgm:cxn modelId="{6D39274C-4385-4EF1-A90C-19DD9C6008EA}" srcId="{E4D7FC7E-D6E5-4246-BAB5-3D5BC62BEFA1}" destId="{64BA71A8-9FA8-4BBF-BEF9-7A100D05EF26}" srcOrd="0" destOrd="0" parTransId="{D80CF225-C586-4A10-B62F-B339D9CF0BE1}" sibTransId="{0984868D-5C61-4BA6-BEEC-2D0576AB350E}"/>
    <dgm:cxn modelId="{6366196D-E780-4F56-8804-B330C39739D7}" srcId="{190B3116-7C6D-4D0C-83B6-DFB811B84A9C}" destId="{9D2B1CC7-D828-461A-B88B-98748C665C53}" srcOrd="2" destOrd="0" parTransId="{F00659FD-86C9-4531-8A58-9B2563C5D79B}" sibTransId="{E6AA91A7-EE28-4288-BBBE-40EB3AD1B964}"/>
    <dgm:cxn modelId="{9EAD5F72-77F3-445C-AB01-EC6FD6B401FA}" type="presOf" srcId="{E654826A-C146-48DD-B7C8-B42BF88928B1}" destId="{E9E883AC-DC66-4976-9915-3DD4B4A1BA64}" srcOrd="0" destOrd="0" presId="urn:microsoft.com/office/officeart/2016/7/layout/HorizontalActionList"/>
    <dgm:cxn modelId="{BCA20079-DA94-4BFE-B6D7-4FEEBE72E40F}" srcId="{DDC5D883-6919-4BA5-B8B8-CEEA5FB695FF}" destId="{E4D7FC7E-D6E5-4246-BAB5-3D5BC62BEFA1}" srcOrd="0" destOrd="0" parTransId="{689CE68B-C1C8-42E1-AB2A-FE3C547EEBBF}" sibTransId="{84E1CC0F-38BA-4F8B-8C3D-48DF612EA21B}"/>
    <dgm:cxn modelId="{AA219C79-ECBD-42BC-9A21-535362DB8A3D}" type="presOf" srcId="{190B3116-7C6D-4D0C-83B6-DFB811B84A9C}" destId="{1D1668AE-C94C-4ACD-BE9E-ACFA96BC1A3A}" srcOrd="0" destOrd="0" presId="urn:microsoft.com/office/officeart/2016/7/layout/HorizontalActionList"/>
    <dgm:cxn modelId="{4DFE7A85-823A-4876-B636-46DD5DC5B03F}" type="presOf" srcId="{F539EFC6-43D5-4AF6-BAA4-FB62DEC2247A}" destId="{1D1668AE-C94C-4ACD-BE9E-ACFA96BC1A3A}" srcOrd="0" destOrd="4" presId="urn:microsoft.com/office/officeart/2016/7/layout/HorizontalActionList"/>
    <dgm:cxn modelId="{6CA87F92-27FE-41BC-8355-1AEB0CFB7501}" srcId="{190B3116-7C6D-4D0C-83B6-DFB811B84A9C}" destId="{F539EFC6-43D5-4AF6-BAA4-FB62DEC2247A}" srcOrd="3" destOrd="0" parTransId="{3382685A-447D-47A3-8C3A-36C86985A193}" sibTransId="{C56FE570-AD0C-4F3B-9663-FC362620E229}"/>
    <dgm:cxn modelId="{B912F19E-0849-4F53-8861-E3D3B4C669F7}" type="presOf" srcId="{64BA71A8-9FA8-4BBF-BEF9-7A100D05EF26}" destId="{01F1E2D6-3F3A-4BC0-891B-2F6E5B5A88E1}" srcOrd="0" destOrd="0" presId="urn:microsoft.com/office/officeart/2016/7/layout/HorizontalActionList"/>
    <dgm:cxn modelId="{73251AA1-72C2-4D7E-907C-3BC7F429EE80}" srcId="{B0E9C88E-7396-48A1-ABAC-3D6007246F26}" destId="{190B3116-7C6D-4D0C-83B6-DFB811B84A9C}" srcOrd="0" destOrd="0" parTransId="{1ADE41CD-4314-483E-8F8C-634E7918F16A}" sibTransId="{B7E767B5-5B89-41EB-B366-5E6331C02ECC}"/>
    <dgm:cxn modelId="{AE1640C1-A4CA-4C76-81E1-51A483C7D326}" srcId="{190B3116-7C6D-4D0C-83B6-DFB811B84A9C}" destId="{149F736B-3037-408E-AD13-A5E1F13F08ED}" srcOrd="1" destOrd="0" parTransId="{20BD4567-841A-41DE-870F-690DFA3EFE73}" sibTransId="{25B447E9-87FA-4060-9409-22D99FE3E24A}"/>
    <dgm:cxn modelId="{A53E86C7-5C88-44C0-A43A-22D7719DCFE6}" type="presOf" srcId="{94F49261-1CBE-4C59-9C67-4CAF0CE7FA14}" destId="{1D1668AE-C94C-4ACD-BE9E-ACFA96BC1A3A}" srcOrd="0" destOrd="1" presId="urn:microsoft.com/office/officeart/2016/7/layout/HorizontalActionList"/>
    <dgm:cxn modelId="{A0B699C7-B925-42A6-ABE1-5066BD5D40CC}" srcId="{190B3116-7C6D-4D0C-83B6-DFB811B84A9C}" destId="{94F49261-1CBE-4C59-9C67-4CAF0CE7FA14}" srcOrd="0" destOrd="0" parTransId="{E0B73CFF-5F51-4B54-BFDD-36F6BE0231C9}" sibTransId="{090275F7-9AB8-4126-8CD4-CA5922941070}"/>
    <dgm:cxn modelId="{003BE5CB-5C7E-42FF-A783-019FFBEFEE38}" type="presOf" srcId="{149F736B-3037-408E-AD13-A5E1F13F08ED}" destId="{1D1668AE-C94C-4ACD-BE9E-ACFA96BC1A3A}" srcOrd="0" destOrd="2" presId="urn:microsoft.com/office/officeart/2016/7/layout/HorizontalActionList"/>
    <dgm:cxn modelId="{295D5BD2-DBD1-416D-A0A5-98F7E14F82B1}" type="presOf" srcId="{DDC5D883-6919-4BA5-B8B8-CEEA5FB695FF}" destId="{C58EAB85-D87C-45A1-BB4A-52F0B24BA7F3}" srcOrd="0" destOrd="0" presId="urn:microsoft.com/office/officeart/2016/7/layout/HorizontalActionList"/>
    <dgm:cxn modelId="{B961E9DA-DAE5-41A9-B4E1-11EB1D011D30}" srcId="{DDC5D883-6919-4BA5-B8B8-CEEA5FB695FF}" destId="{B0E9C88E-7396-48A1-ABAC-3D6007246F26}" srcOrd="1" destOrd="0" parTransId="{34C68DF1-BFEB-4BA9-BDBC-BB26AC93C53F}" sibTransId="{5326E7F5-6C75-435E-A697-D34F536889FA}"/>
    <dgm:cxn modelId="{5A9132DF-7634-46D1-87AF-83AF53B4416E}" type="presOf" srcId="{B0E9C88E-7396-48A1-ABAC-3D6007246F26}" destId="{CE20BA67-396D-436E-917E-020FFD9C6667}" srcOrd="0" destOrd="0" presId="urn:microsoft.com/office/officeart/2016/7/layout/HorizontalActionList"/>
    <dgm:cxn modelId="{FA15C31A-A450-4077-83B1-94FD470A2356}" type="presParOf" srcId="{C58EAB85-D87C-45A1-BB4A-52F0B24BA7F3}" destId="{D7DFD09A-EFCD-4EB7-AA6B-6418E7092A8F}" srcOrd="0" destOrd="0" presId="urn:microsoft.com/office/officeart/2016/7/layout/HorizontalActionList"/>
    <dgm:cxn modelId="{8F6A873A-AECF-47FC-BA48-F3D8619BC0A5}" type="presParOf" srcId="{D7DFD09A-EFCD-4EB7-AA6B-6418E7092A8F}" destId="{FE51F315-EE1F-4062-8E54-410EA60C4B42}" srcOrd="0" destOrd="0" presId="urn:microsoft.com/office/officeart/2016/7/layout/HorizontalActionList"/>
    <dgm:cxn modelId="{BB94CD4B-9713-421A-90CE-768E071936C9}" type="presParOf" srcId="{D7DFD09A-EFCD-4EB7-AA6B-6418E7092A8F}" destId="{01F1E2D6-3F3A-4BC0-891B-2F6E5B5A88E1}" srcOrd="1" destOrd="0" presId="urn:microsoft.com/office/officeart/2016/7/layout/HorizontalActionList"/>
    <dgm:cxn modelId="{1AF9025F-8D64-4B70-AB7E-BF5FDD50769B}" type="presParOf" srcId="{C58EAB85-D87C-45A1-BB4A-52F0B24BA7F3}" destId="{09B29CBE-3125-4DE1-9F13-EF044369F913}" srcOrd="1" destOrd="0" presId="urn:microsoft.com/office/officeart/2016/7/layout/HorizontalActionList"/>
    <dgm:cxn modelId="{C005354D-B906-4922-A5DE-4A8AC0B6B80C}" type="presParOf" srcId="{C58EAB85-D87C-45A1-BB4A-52F0B24BA7F3}" destId="{4ACEF1C0-7FA2-4D59-87BD-FCD010AB6F21}" srcOrd="2" destOrd="0" presId="urn:microsoft.com/office/officeart/2016/7/layout/HorizontalActionList"/>
    <dgm:cxn modelId="{8BF4159A-F4AB-46E3-86CC-7F893920F7C1}" type="presParOf" srcId="{4ACEF1C0-7FA2-4D59-87BD-FCD010AB6F21}" destId="{CE20BA67-396D-436E-917E-020FFD9C6667}" srcOrd="0" destOrd="0" presId="urn:microsoft.com/office/officeart/2016/7/layout/HorizontalActionList"/>
    <dgm:cxn modelId="{9531D8ED-4997-4CA3-BBA7-31153614C61D}" type="presParOf" srcId="{4ACEF1C0-7FA2-4D59-87BD-FCD010AB6F21}" destId="{1D1668AE-C94C-4ACD-BE9E-ACFA96BC1A3A}" srcOrd="1" destOrd="0" presId="urn:microsoft.com/office/officeart/2016/7/layout/HorizontalActionList"/>
    <dgm:cxn modelId="{134DEA6C-D555-42A7-A015-B76EB5FAD18E}" type="presParOf" srcId="{C58EAB85-D87C-45A1-BB4A-52F0B24BA7F3}" destId="{F69F69F9-D02A-4BC8-918E-698CC3ADFBB8}" srcOrd="3" destOrd="0" presId="urn:microsoft.com/office/officeart/2016/7/layout/HorizontalActionList"/>
    <dgm:cxn modelId="{CE27BF71-4133-41CF-9EA2-0132498DD2B7}" type="presParOf" srcId="{C58EAB85-D87C-45A1-BB4A-52F0B24BA7F3}" destId="{D0947466-2EF8-42CB-8CB5-1C07D94277F0}" srcOrd="4" destOrd="0" presId="urn:microsoft.com/office/officeart/2016/7/layout/HorizontalActionList"/>
    <dgm:cxn modelId="{E555EB7F-68B9-47DA-8838-00BCD2C409CE}" type="presParOf" srcId="{D0947466-2EF8-42CB-8CB5-1C07D94277F0}" destId="{E9E883AC-DC66-4976-9915-3DD4B4A1BA64}" srcOrd="0" destOrd="0" presId="urn:microsoft.com/office/officeart/2016/7/layout/HorizontalActionList"/>
    <dgm:cxn modelId="{1B976E03-4DE0-41D8-8256-1625FADEA7B7}" type="presParOf" srcId="{D0947466-2EF8-42CB-8CB5-1C07D94277F0}" destId="{4536E864-FC2E-40EB-95F2-10D5EEEDE329}" srcOrd="1" destOrd="0" presId="urn:microsoft.com/office/officeart/2016/7/layout/Horizontal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36C6874F-402F-45A5-A6D9-6CD26B0B3EED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CD3406F-521E-43ED-9A5C-56F3E57F6D44}">
      <dgm:prSet/>
      <dgm:spPr/>
      <dgm:t>
        <a:bodyPr/>
        <a:lstStyle/>
        <a:p>
          <a:r>
            <a:rPr lang="en-US"/>
            <a:t>Recognition tells employees their contribution matters.</a:t>
          </a:r>
        </a:p>
      </dgm:t>
    </dgm:pt>
    <dgm:pt modelId="{6CC58321-331D-49F4-8F0C-E79F58AB73FD}" type="parTrans" cxnId="{0CADD270-36F6-4C6F-A6FC-ABD61F712262}">
      <dgm:prSet/>
      <dgm:spPr/>
      <dgm:t>
        <a:bodyPr/>
        <a:lstStyle/>
        <a:p>
          <a:endParaRPr lang="en-US"/>
        </a:p>
      </dgm:t>
    </dgm:pt>
    <dgm:pt modelId="{46D91A5E-CD11-40E7-A30C-6DD9556493CC}" type="sibTrans" cxnId="{0CADD270-36F6-4C6F-A6FC-ABD61F712262}">
      <dgm:prSet/>
      <dgm:spPr/>
      <dgm:t>
        <a:bodyPr/>
        <a:lstStyle/>
        <a:p>
          <a:endParaRPr lang="en-US"/>
        </a:p>
      </dgm:t>
    </dgm:pt>
    <dgm:pt modelId="{C6768923-BEC8-475D-8FAB-5F3BA9D6E0C3}">
      <dgm:prSet/>
      <dgm:spPr/>
      <dgm:t>
        <a:bodyPr/>
        <a:lstStyle/>
        <a:p>
          <a:r>
            <a:rPr lang="en-US"/>
            <a:t>Development tells employees their future matters.</a:t>
          </a:r>
        </a:p>
      </dgm:t>
    </dgm:pt>
    <dgm:pt modelId="{F7067573-9220-4F06-AE11-89E6CA3F3336}" type="parTrans" cxnId="{0E569E8A-82D6-4707-9287-364D3091AC68}">
      <dgm:prSet/>
      <dgm:spPr/>
      <dgm:t>
        <a:bodyPr/>
        <a:lstStyle/>
        <a:p>
          <a:endParaRPr lang="en-US"/>
        </a:p>
      </dgm:t>
    </dgm:pt>
    <dgm:pt modelId="{2001E3A7-CC31-42D0-8BE9-A0DCA41FF1A2}" type="sibTrans" cxnId="{0E569E8A-82D6-4707-9287-364D3091AC68}">
      <dgm:prSet/>
      <dgm:spPr/>
      <dgm:t>
        <a:bodyPr/>
        <a:lstStyle/>
        <a:p>
          <a:endParaRPr lang="en-US"/>
        </a:p>
      </dgm:t>
    </dgm:pt>
    <dgm:pt modelId="{72DF63DC-8E1A-4D0E-821A-CDAF970EEE93}">
      <dgm:prSet/>
      <dgm:spPr/>
      <dgm:t>
        <a:bodyPr/>
        <a:lstStyle/>
        <a:p>
          <a:r>
            <a:rPr lang="en-US"/>
            <a:t>Use both.</a:t>
          </a:r>
        </a:p>
      </dgm:t>
    </dgm:pt>
    <dgm:pt modelId="{28E352A8-9A89-45FA-BD8C-A297D0D6A1B0}" type="parTrans" cxnId="{6A734F61-0A27-4944-B627-31C040FCB5D0}">
      <dgm:prSet/>
      <dgm:spPr/>
      <dgm:t>
        <a:bodyPr/>
        <a:lstStyle/>
        <a:p>
          <a:endParaRPr lang="en-US"/>
        </a:p>
      </dgm:t>
    </dgm:pt>
    <dgm:pt modelId="{7E772B85-D199-4CC0-887A-03BE048DCAFA}" type="sibTrans" cxnId="{6A734F61-0A27-4944-B627-31C040FCB5D0}">
      <dgm:prSet/>
      <dgm:spPr/>
      <dgm:t>
        <a:bodyPr/>
        <a:lstStyle/>
        <a:p>
          <a:endParaRPr lang="en-US"/>
        </a:p>
      </dgm:t>
    </dgm:pt>
    <dgm:pt modelId="{7EF3D1D9-8DBC-4C27-9D18-F293D1C20FD8}">
      <dgm:prSet/>
      <dgm:spPr/>
      <dgm:t>
        <a:bodyPr/>
        <a:lstStyle/>
        <a:p>
          <a:r>
            <a:rPr lang="en-US"/>
            <a:t>Strong performers who receive praise but no growth may still leave.</a:t>
          </a:r>
        </a:p>
      </dgm:t>
    </dgm:pt>
    <dgm:pt modelId="{3FD8BF68-8CE8-4344-A991-5341935F2CB0}" type="parTrans" cxnId="{FD8C9401-BE68-41A0-B3F3-AFC60A90520A}">
      <dgm:prSet/>
      <dgm:spPr/>
      <dgm:t>
        <a:bodyPr/>
        <a:lstStyle/>
        <a:p>
          <a:endParaRPr lang="en-US"/>
        </a:p>
      </dgm:t>
    </dgm:pt>
    <dgm:pt modelId="{40BCD405-DBCE-4951-A5C7-8EEEB858DB4F}" type="sibTrans" cxnId="{FD8C9401-BE68-41A0-B3F3-AFC60A90520A}">
      <dgm:prSet/>
      <dgm:spPr/>
      <dgm:t>
        <a:bodyPr/>
        <a:lstStyle/>
        <a:p>
          <a:endParaRPr lang="en-US"/>
        </a:p>
      </dgm:t>
    </dgm:pt>
    <dgm:pt modelId="{8F3E02F8-18AF-47B6-81AA-AAE1041C8E7C}" type="pres">
      <dgm:prSet presAssocID="{36C6874F-402F-45A5-A6D9-6CD26B0B3EED}" presName="root" presStyleCnt="0">
        <dgm:presLayoutVars>
          <dgm:dir/>
          <dgm:resizeHandles val="exact"/>
        </dgm:presLayoutVars>
      </dgm:prSet>
      <dgm:spPr/>
    </dgm:pt>
    <dgm:pt modelId="{8DBDAA42-897E-47F4-B911-E239ACABEC57}" type="pres">
      <dgm:prSet presAssocID="{5CD3406F-521E-43ED-9A5C-56F3E57F6D44}" presName="compNode" presStyleCnt="0"/>
      <dgm:spPr/>
    </dgm:pt>
    <dgm:pt modelId="{F0881529-6EF4-4455-BC4F-248F0CFFE071}" type="pres">
      <dgm:prSet presAssocID="{5CD3406F-521E-43ED-9A5C-56F3E57F6D44}" presName="bgRect" presStyleLbl="bgShp" presStyleIdx="0" presStyleCnt="4"/>
      <dgm:spPr/>
    </dgm:pt>
    <dgm:pt modelId="{BFAAE4A6-4105-43AE-BC89-F26D4F61F0FE}" type="pres">
      <dgm:prSet presAssocID="{5CD3406F-521E-43ED-9A5C-56F3E57F6D44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4D5DEB83-57B8-495A-8241-49806AAFEFFE}" type="pres">
      <dgm:prSet presAssocID="{5CD3406F-521E-43ED-9A5C-56F3E57F6D44}" presName="spaceRect" presStyleCnt="0"/>
      <dgm:spPr/>
    </dgm:pt>
    <dgm:pt modelId="{3FE8C4E6-7AAE-4621-A73D-60FD9876B568}" type="pres">
      <dgm:prSet presAssocID="{5CD3406F-521E-43ED-9A5C-56F3E57F6D44}" presName="parTx" presStyleLbl="revTx" presStyleIdx="0" presStyleCnt="4">
        <dgm:presLayoutVars>
          <dgm:chMax val="0"/>
          <dgm:chPref val="0"/>
        </dgm:presLayoutVars>
      </dgm:prSet>
      <dgm:spPr/>
    </dgm:pt>
    <dgm:pt modelId="{E3F9E61B-7D6B-4237-AD02-A3BD295BB036}" type="pres">
      <dgm:prSet presAssocID="{46D91A5E-CD11-40E7-A30C-6DD9556493CC}" presName="sibTrans" presStyleCnt="0"/>
      <dgm:spPr/>
    </dgm:pt>
    <dgm:pt modelId="{04F169FA-E355-4103-9412-5BF3DEF5E76C}" type="pres">
      <dgm:prSet presAssocID="{C6768923-BEC8-475D-8FAB-5F3BA9D6E0C3}" presName="compNode" presStyleCnt="0"/>
      <dgm:spPr/>
    </dgm:pt>
    <dgm:pt modelId="{32A4F8EF-7070-45FA-B833-9CE1310D07AA}" type="pres">
      <dgm:prSet presAssocID="{C6768923-BEC8-475D-8FAB-5F3BA9D6E0C3}" presName="bgRect" presStyleLbl="bgShp" presStyleIdx="1" presStyleCnt="4"/>
      <dgm:spPr/>
    </dgm:pt>
    <dgm:pt modelId="{F1DD9DFB-F6EA-4619-8CD9-4E138CDA3F6B}" type="pres">
      <dgm:prSet presAssocID="{C6768923-BEC8-475D-8FAB-5F3BA9D6E0C3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CD30B66F-C666-4846-9084-4A58550F828C}" type="pres">
      <dgm:prSet presAssocID="{C6768923-BEC8-475D-8FAB-5F3BA9D6E0C3}" presName="spaceRect" presStyleCnt="0"/>
      <dgm:spPr/>
    </dgm:pt>
    <dgm:pt modelId="{B6B5A3A4-A84F-412C-8C6B-55A1E3AD9AB2}" type="pres">
      <dgm:prSet presAssocID="{C6768923-BEC8-475D-8FAB-5F3BA9D6E0C3}" presName="parTx" presStyleLbl="revTx" presStyleIdx="1" presStyleCnt="4">
        <dgm:presLayoutVars>
          <dgm:chMax val="0"/>
          <dgm:chPref val="0"/>
        </dgm:presLayoutVars>
      </dgm:prSet>
      <dgm:spPr/>
    </dgm:pt>
    <dgm:pt modelId="{C90739D8-3016-4DE3-A0F0-77395202C385}" type="pres">
      <dgm:prSet presAssocID="{2001E3A7-CC31-42D0-8BE9-A0DCA41FF1A2}" presName="sibTrans" presStyleCnt="0"/>
      <dgm:spPr/>
    </dgm:pt>
    <dgm:pt modelId="{F7FC24FC-BA56-4978-B097-7EACD89C8654}" type="pres">
      <dgm:prSet presAssocID="{72DF63DC-8E1A-4D0E-821A-CDAF970EEE93}" presName="compNode" presStyleCnt="0"/>
      <dgm:spPr/>
    </dgm:pt>
    <dgm:pt modelId="{E7CE2DDF-506F-460F-AF33-9D89C4592C3E}" type="pres">
      <dgm:prSet presAssocID="{72DF63DC-8E1A-4D0E-821A-CDAF970EEE93}" presName="bgRect" presStyleLbl="bgShp" presStyleIdx="2" presStyleCnt="4"/>
      <dgm:spPr/>
    </dgm:pt>
    <dgm:pt modelId="{8E27BB7B-70CC-42A8-87D2-04F5DEFA46F3}" type="pres">
      <dgm:prSet presAssocID="{72DF63DC-8E1A-4D0E-821A-CDAF970EEE93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dd"/>
        </a:ext>
      </dgm:extLst>
    </dgm:pt>
    <dgm:pt modelId="{6E00B5F9-F8AD-48E8-981E-9E068F6477A2}" type="pres">
      <dgm:prSet presAssocID="{72DF63DC-8E1A-4D0E-821A-CDAF970EEE93}" presName="spaceRect" presStyleCnt="0"/>
      <dgm:spPr/>
    </dgm:pt>
    <dgm:pt modelId="{3048C8C0-FAFE-47A1-8560-51E04F84038F}" type="pres">
      <dgm:prSet presAssocID="{72DF63DC-8E1A-4D0E-821A-CDAF970EEE93}" presName="parTx" presStyleLbl="revTx" presStyleIdx="2" presStyleCnt="4">
        <dgm:presLayoutVars>
          <dgm:chMax val="0"/>
          <dgm:chPref val="0"/>
        </dgm:presLayoutVars>
      </dgm:prSet>
      <dgm:spPr/>
    </dgm:pt>
    <dgm:pt modelId="{1360124F-961E-4526-B9E4-DD48DDBC7D29}" type="pres">
      <dgm:prSet presAssocID="{7E772B85-D199-4CC0-887A-03BE048DCAFA}" presName="sibTrans" presStyleCnt="0"/>
      <dgm:spPr/>
    </dgm:pt>
    <dgm:pt modelId="{A4F7FC61-D505-453F-A661-13CCEFFF232C}" type="pres">
      <dgm:prSet presAssocID="{7EF3D1D9-8DBC-4C27-9D18-F293D1C20FD8}" presName="compNode" presStyleCnt="0"/>
      <dgm:spPr/>
    </dgm:pt>
    <dgm:pt modelId="{397C4DFB-31CA-491B-A285-76CE25BAE3B3}" type="pres">
      <dgm:prSet presAssocID="{7EF3D1D9-8DBC-4C27-9D18-F293D1C20FD8}" presName="bgRect" presStyleLbl="bgShp" presStyleIdx="3" presStyleCnt="4"/>
      <dgm:spPr/>
    </dgm:pt>
    <dgm:pt modelId="{956EB48D-6E56-46EC-972F-DF0A0D7711B8}" type="pres">
      <dgm:prSet presAssocID="{7EF3D1D9-8DBC-4C27-9D18-F293D1C20FD8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dium"/>
        </a:ext>
      </dgm:extLst>
    </dgm:pt>
    <dgm:pt modelId="{BE11A713-5687-4CA0-BECC-FF481A0232C9}" type="pres">
      <dgm:prSet presAssocID="{7EF3D1D9-8DBC-4C27-9D18-F293D1C20FD8}" presName="spaceRect" presStyleCnt="0"/>
      <dgm:spPr/>
    </dgm:pt>
    <dgm:pt modelId="{FFECBB4F-A89D-4E5B-839B-53B5729AC847}" type="pres">
      <dgm:prSet presAssocID="{7EF3D1D9-8DBC-4C27-9D18-F293D1C20FD8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FD8C9401-BE68-41A0-B3F3-AFC60A90520A}" srcId="{36C6874F-402F-45A5-A6D9-6CD26B0B3EED}" destId="{7EF3D1D9-8DBC-4C27-9D18-F293D1C20FD8}" srcOrd="3" destOrd="0" parTransId="{3FD8BF68-8CE8-4344-A991-5341935F2CB0}" sibTransId="{40BCD405-DBCE-4951-A5C7-8EEEB858DB4F}"/>
    <dgm:cxn modelId="{6A734F61-0A27-4944-B627-31C040FCB5D0}" srcId="{36C6874F-402F-45A5-A6D9-6CD26B0B3EED}" destId="{72DF63DC-8E1A-4D0E-821A-CDAF970EEE93}" srcOrd="2" destOrd="0" parTransId="{28E352A8-9A89-45FA-BD8C-A297D0D6A1B0}" sibTransId="{7E772B85-D199-4CC0-887A-03BE048DCAFA}"/>
    <dgm:cxn modelId="{07BE436A-D07A-448C-80A7-6686CF031545}" type="presOf" srcId="{72DF63DC-8E1A-4D0E-821A-CDAF970EEE93}" destId="{3048C8C0-FAFE-47A1-8560-51E04F84038F}" srcOrd="0" destOrd="0" presId="urn:microsoft.com/office/officeart/2018/2/layout/IconVerticalSolidList"/>
    <dgm:cxn modelId="{0CADD270-36F6-4C6F-A6FC-ABD61F712262}" srcId="{36C6874F-402F-45A5-A6D9-6CD26B0B3EED}" destId="{5CD3406F-521E-43ED-9A5C-56F3E57F6D44}" srcOrd="0" destOrd="0" parTransId="{6CC58321-331D-49F4-8F0C-E79F58AB73FD}" sibTransId="{46D91A5E-CD11-40E7-A30C-6DD9556493CC}"/>
    <dgm:cxn modelId="{4CFB1F57-7B6D-4095-AB21-72239F10A1FD}" type="presOf" srcId="{5CD3406F-521E-43ED-9A5C-56F3E57F6D44}" destId="{3FE8C4E6-7AAE-4621-A73D-60FD9876B568}" srcOrd="0" destOrd="0" presId="urn:microsoft.com/office/officeart/2018/2/layout/IconVerticalSolidList"/>
    <dgm:cxn modelId="{6AF02679-625F-40EF-8B1C-3C03A66616FD}" type="presOf" srcId="{C6768923-BEC8-475D-8FAB-5F3BA9D6E0C3}" destId="{B6B5A3A4-A84F-412C-8C6B-55A1E3AD9AB2}" srcOrd="0" destOrd="0" presId="urn:microsoft.com/office/officeart/2018/2/layout/IconVerticalSolidList"/>
    <dgm:cxn modelId="{0E569E8A-82D6-4707-9287-364D3091AC68}" srcId="{36C6874F-402F-45A5-A6D9-6CD26B0B3EED}" destId="{C6768923-BEC8-475D-8FAB-5F3BA9D6E0C3}" srcOrd="1" destOrd="0" parTransId="{F7067573-9220-4F06-AE11-89E6CA3F3336}" sibTransId="{2001E3A7-CC31-42D0-8BE9-A0DCA41FF1A2}"/>
    <dgm:cxn modelId="{C40A1F93-8740-4237-A876-300B44C2F986}" type="presOf" srcId="{36C6874F-402F-45A5-A6D9-6CD26B0B3EED}" destId="{8F3E02F8-18AF-47B6-81AA-AAE1041C8E7C}" srcOrd="0" destOrd="0" presId="urn:microsoft.com/office/officeart/2018/2/layout/IconVerticalSolidList"/>
    <dgm:cxn modelId="{0CD88FBD-7794-4ECB-877E-C88C000298F4}" type="presOf" srcId="{7EF3D1D9-8DBC-4C27-9D18-F293D1C20FD8}" destId="{FFECBB4F-A89D-4E5B-839B-53B5729AC847}" srcOrd="0" destOrd="0" presId="urn:microsoft.com/office/officeart/2018/2/layout/IconVerticalSolidList"/>
    <dgm:cxn modelId="{891E3720-EAC4-4A83-89B3-BC47A99E89E0}" type="presParOf" srcId="{8F3E02F8-18AF-47B6-81AA-AAE1041C8E7C}" destId="{8DBDAA42-897E-47F4-B911-E239ACABEC57}" srcOrd="0" destOrd="0" presId="urn:microsoft.com/office/officeart/2018/2/layout/IconVerticalSolidList"/>
    <dgm:cxn modelId="{A4DC6D6A-94B7-44E5-979B-03CF7F8D31D5}" type="presParOf" srcId="{8DBDAA42-897E-47F4-B911-E239ACABEC57}" destId="{F0881529-6EF4-4455-BC4F-248F0CFFE071}" srcOrd="0" destOrd="0" presId="urn:microsoft.com/office/officeart/2018/2/layout/IconVerticalSolidList"/>
    <dgm:cxn modelId="{16061E3C-4F78-41C9-80A1-2E0E55B93F88}" type="presParOf" srcId="{8DBDAA42-897E-47F4-B911-E239ACABEC57}" destId="{BFAAE4A6-4105-43AE-BC89-F26D4F61F0FE}" srcOrd="1" destOrd="0" presId="urn:microsoft.com/office/officeart/2018/2/layout/IconVerticalSolidList"/>
    <dgm:cxn modelId="{29AFD8F3-DEF5-489E-BCF5-2693747E37C0}" type="presParOf" srcId="{8DBDAA42-897E-47F4-B911-E239ACABEC57}" destId="{4D5DEB83-57B8-495A-8241-49806AAFEFFE}" srcOrd="2" destOrd="0" presId="urn:microsoft.com/office/officeart/2018/2/layout/IconVerticalSolidList"/>
    <dgm:cxn modelId="{7C27AE01-B68A-489D-A336-06829A8F9C08}" type="presParOf" srcId="{8DBDAA42-897E-47F4-B911-E239ACABEC57}" destId="{3FE8C4E6-7AAE-4621-A73D-60FD9876B568}" srcOrd="3" destOrd="0" presId="urn:microsoft.com/office/officeart/2018/2/layout/IconVerticalSolidList"/>
    <dgm:cxn modelId="{4FC67D13-3C12-4477-8406-78EA91EBA4CD}" type="presParOf" srcId="{8F3E02F8-18AF-47B6-81AA-AAE1041C8E7C}" destId="{E3F9E61B-7D6B-4237-AD02-A3BD295BB036}" srcOrd="1" destOrd="0" presId="urn:microsoft.com/office/officeart/2018/2/layout/IconVerticalSolidList"/>
    <dgm:cxn modelId="{1EE26307-EC09-4FB0-A1DD-B0DE54684DD9}" type="presParOf" srcId="{8F3E02F8-18AF-47B6-81AA-AAE1041C8E7C}" destId="{04F169FA-E355-4103-9412-5BF3DEF5E76C}" srcOrd="2" destOrd="0" presId="urn:microsoft.com/office/officeart/2018/2/layout/IconVerticalSolidList"/>
    <dgm:cxn modelId="{BCF057DD-269E-4017-AB91-A1DB8C2D52DE}" type="presParOf" srcId="{04F169FA-E355-4103-9412-5BF3DEF5E76C}" destId="{32A4F8EF-7070-45FA-B833-9CE1310D07AA}" srcOrd="0" destOrd="0" presId="urn:microsoft.com/office/officeart/2018/2/layout/IconVerticalSolidList"/>
    <dgm:cxn modelId="{75A6E3A9-E30A-4B51-AFF3-221F335B2D62}" type="presParOf" srcId="{04F169FA-E355-4103-9412-5BF3DEF5E76C}" destId="{F1DD9DFB-F6EA-4619-8CD9-4E138CDA3F6B}" srcOrd="1" destOrd="0" presId="urn:microsoft.com/office/officeart/2018/2/layout/IconVerticalSolidList"/>
    <dgm:cxn modelId="{256AF3A1-079F-4451-BD86-D656C6D76BF2}" type="presParOf" srcId="{04F169FA-E355-4103-9412-5BF3DEF5E76C}" destId="{CD30B66F-C666-4846-9084-4A58550F828C}" srcOrd="2" destOrd="0" presId="urn:microsoft.com/office/officeart/2018/2/layout/IconVerticalSolidList"/>
    <dgm:cxn modelId="{44F4360D-51BD-4082-AE6A-D04DC66C3B5B}" type="presParOf" srcId="{04F169FA-E355-4103-9412-5BF3DEF5E76C}" destId="{B6B5A3A4-A84F-412C-8C6B-55A1E3AD9AB2}" srcOrd="3" destOrd="0" presId="urn:microsoft.com/office/officeart/2018/2/layout/IconVerticalSolidList"/>
    <dgm:cxn modelId="{3C6B2385-8F76-4C13-9DB3-ED69E9EB847E}" type="presParOf" srcId="{8F3E02F8-18AF-47B6-81AA-AAE1041C8E7C}" destId="{C90739D8-3016-4DE3-A0F0-77395202C385}" srcOrd="3" destOrd="0" presId="urn:microsoft.com/office/officeart/2018/2/layout/IconVerticalSolidList"/>
    <dgm:cxn modelId="{004C2D64-4638-4294-BE47-63954DD15152}" type="presParOf" srcId="{8F3E02F8-18AF-47B6-81AA-AAE1041C8E7C}" destId="{F7FC24FC-BA56-4978-B097-7EACD89C8654}" srcOrd="4" destOrd="0" presId="urn:microsoft.com/office/officeart/2018/2/layout/IconVerticalSolidList"/>
    <dgm:cxn modelId="{DF4D2700-E577-4C41-AD53-A08090ADB4C8}" type="presParOf" srcId="{F7FC24FC-BA56-4978-B097-7EACD89C8654}" destId="{E7CE2DDF-506F-460F-AF33-9D89C4592C3E}" srcOrd="0" destOrd="0" presId="urn:microsoft.com/office/officeart/2018/2/layout/IconVerticalSolidList"/>
    <dgm:cxn modelId="{FD953296-885C-4036-A459-769DE4C7D966}" type="presParOf" srcId="{F7FC24FC-BA56-4978-B097-7EACD89C8654}" destId="{8E27BB7B-70CC-42A8-87D2-04F5DEFA46F3}" srcOrd="1" destOrd="0" presId="urn:microsoft.com/office/officeart/2018/2/layout/IconVerticalSolidList"/>
    <dgm:cxn modelId="{408F907C-6B0F-4023-8E38-3D21E5DB783D}" type="presParOf" srcId="{F7FC24FC-BA56-4978-B097-7EACD89C8654}" destId="{6E00B5F9-F8AD-48E8-981E-9E068F6477A2}" srcOrd="2" destOrd="0" presId="urn:microsoft.com/office/officeart/2018/2/layout/IconVerticalSolidList"/>
    <dgm:cxn modelId="{9874E441-44B0-4218-85FD-1CAA599216CA}" type="presParOf" srcId="{F7FC24FC-BA56-4978-B097-7EACD89C8654}" destId="{3048C8C0-FAFE-47A1-8560-51E04F84038F}" srcOrd="3" destOrd="0" presId="urn:microsoft.com/office/officeart/2018/2/layout/IconVerticalSolidList"/>
    <dgm:cxn modelId="{716F0B6C-FCC0-457F-A642-55EBBB6AA302}" type="presParOf" srcId="{8F3E02F8-18AF-47B6-81AA-AAE1041C8E7C}" destId="{1360124F-961E-4526-B9E4-DD48DDBC7D29}" srcOrd="5" destOrd="0" presId="urn:microsoft.com/office/officeart/2018/2/layout/IconVerticalSolidList"/>
    <dgm:cxn modelId="{52432C96-620B-440B-A144-57124DC4BABE}" type="presParOf" srcId="{8F3E02F8-18AF-47B6-81AA-AAE1041C8E7C}" destId="{A4F7FC61-D505-453F-A661-13CCEFFF232C}" srcOrd="6" destOrd="0" presId="urn:microsoft.com/office/officeart/2018/2/layout/IconVerticalSolidList"/>
    <dgm:cxn modelId="{F7E2CDB9-FCBE-4E91-A5B3-63059ED7F442}" type="presParOf" srcId="{A4F7FC61-D505-453F-A661-13CCEFFF232C}" destId="{397C4DFB-31CA-491B-A285-76CE25BAE3B3}" srcOrd="0" destOrd="0" presId="urn:microsoft.com/office/officeart/2018/2/layout/IconVerticalSolidList"/>
    <dgm:cxn modelId="{BAA64144-CA97-4B5D-818F-2867B6DCC9AE}" type="presParOf" srcId="{A4F7FC61-D505-453F-A661-13CCEFFF232C}" destId="{956EB48D-6E56-46EC-972F-DF0A0D7711B8}" srcOrd="1" destOrd="0" presId="urn:microsoft.com/office/officeart/2018/2/layout/IconVerticalSolidList"/>
    <dgm:cxn modelId="{601C05B9-99F3-46E0-A433-CAD42A45D333}" type="presParOf" srcId="{A4F7FC61-D505-453F-A661-13CCEFFF232C}" destId="{BE11A713-5687-4CA0-BECC-FF481A0232C9}" srcOrd="2" destOrd="0" presId="urn:microsoft.com/office/officeart/2018/2/layout/IconVerticalSolidList"/>
    <dgm:cxn modelId="{90E2B4AF-E0A3-4255-AF18-4A3EFADFE1AE}" type="presParOf" srcId="{A4F7FC61-D505-453F-A661-13CCEFFF232C}" destId="{FFECBB4F-A89D-4E5B-839B-53B5729AC84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1858D5AD-71B7-4CBE-ACBD-647AFCB67CCE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96B168F-37CB-4545-917E-13814CE16FF1}">
      <dgm:prSet/>
      <dgm:spPr/>
      <dgm:t>
        <a:bodyPr/>
        <a:lstStyle/>
        <a:p>
          <a:r>
            <a:rPr lang="en-US"/>
            <a:t>Only talking about development with top performers</a:t>
          </a:r>
        </a:p>
      </dgm:t>
    </dgm:pt>
    <dgm:pt modelId="{1F0C110D-308F-4145-90DE-2F4DF46B2CCC}" type="parTrans" cxnId="{61E0CA84-6A04-4BAA-9A4E-D0A8FE94BAF7}">
      <dgm:prSet/>
      <dgm:spPr/>
      <dgm:t>
        <a:bodyPr/>
        <a:lstStyle/>
        <a:p>
          <a:endParaRPr lang="en-US"/>
        </a:p>
      </dgm:t>
    </dgm:pt>
    <dgm:pt modelId="{E2B5AE0C-A281-40C1-96A2-57563D48D4EF}" type="sibTrans" cxnId="{61E0CA84-6A04-4BAA-9A4E-D0A8FE94BAF7}">
      <dgm:prSet/>
      <dgm:spPr/>
      <dgm:t>
        <a:bodyPr/>
        <a:lstStyle/>
        <a:p>
          <a:endParaRPr lang="en-US"/>
        </a:p>
      </dgm:t>
    </dgm:pt>
    <dgm:pt modelId="{2820BC30-9F87-40E8-816D-A7C6320A57C8}">
      <dgm:prSet/>
      <dgm:spPr/>
      <dgm:t>
        <a:bodyPr/>
        <a:lstStyle/>
        <a:p>
          <a:r>
            <a:rPr lang="en-US"/>
            <a:t>Assuming every employee wants management</a:t>
          </a:r>
        </a:p>
      </dgm:t>
    </dgm:pt>
    <dgm:pt modelId="{ED2FC44B-0E21-4FA8-9635-92C9994D21D8}" type="parTrans" cxnId="{1374C9A9-1AB4-44F4-8A36-D950E059DC96}">
      <dgm:prSet/>
      <dgm:spPr/>
      <dgm:t>
        <a:bodyPr/>
        <a:lstStyle/>
        <a:p>
          <a:endParaRPr lang="en-US"/>
        </a:p>
      </dgm:t>
    </dgm:pt>
    <dgm:pt modelId="{64DF69B3-5ECE-4E14-80E6-617FC144DF69}" type="sibTrans" cxnId="{1374C9A9-1AB4-44F4-8A36-D950E059DC96}">
      <dgm:prSet/>
      <dgm:spPr/>
      <dgm:t>
        <a:bodyPr/>
        <a:lstStyle/>
        <a:p>
          <a:endParaRPr lang="en-US"/>
        </a:p>
      </dgm:t>
    </dgm:pt>
    <dgm:pt modelId="{E8614666-D893-4AD0-87AD-778A9773A174}">
      <dgm:prSet/>
      <dgm:spPr/>
      <dgm:t>
        <a:bodyPr/>
        <a:lstStyle/>
        <a:p>
          <a:r>
            <a:rPr lang="en-US"/>
            <a:t>Promising future promotions</a:t>
          </a:r>
        </a:p>
      </dgm:t>
    </dgm:pt>
    <dgm:pt modelId="{4E1E4431-2D77-4510-BBCF-881C221F059A}" type="parTrans" cxnId="{C3C5B159-7A89-4E95-AEC1-3E82DF5770BB}">
      <dgm:prSet/>
      <dgm:spPr/>
      <dgm:t>
        <a:bodyPr/>
        <a:lstStyle/>
        <a:p>
          <a:endParaRPr lang="en-US"/>
        </a:p>
      </dgm:t>
    </dgm:pt>
    <dgm:pt modelId="{B6F0C3FC-3949-4BD5-9280-C1A66F41EEAB}" type="sibTrans" cxnId="{C3C5B159-7A89-4E95-AEC1-3E82DF5770BB}">
      <dgm:prSet/>
      <dgm:spPr/>
      <dgm:t>
        <a:bodyPr/>
        <a:lstStyle/>
        <a:p>
          <a:endParaRPr lang="en-US"/>
        </a:p>
      </dgm:t>
    </dgm:pt>
    <dgm:pt modelId="{EBB3A306-492F-4F71-8A6B-E8873F5E224E}">
      <dgm:prSet/>
      <dgm:spPr/>
      <dgm:t>
        <a:bodyPr/>
        <a:lstStyle/>
        <a:p>
          <a:r>
            <a:rPr lang="en-US"/>
            <a:t>Avoiding honest feedback about readiness</a:t>
          </a:r>
        </a:p>
      </dgm:t>
    </dgm:pt>
    <dgm:pt modelId="{EC4F2832-83C7-4E6C-8830-97E3E8BF5392}" type="parTrans" cxnId="{9A38023C-0C70-4AD4-B41C-3D79D0F39DB2}">
      <dgm:prSet/>
      <dgm:spPr/>
      <dgm:t>
        <a:bodyPr/>
        <a:lstStyle/>
        <a:p>
          <a:endParaRPr lang="en-US"/>
        </a:p>
      </dgm:t>
    </dgm:pt>
    <dgm:pt modelId="{C27E9621-34D0-41C9-8F9E-C8D42C202CAB}" type="sibTrans" cxnId="{9A38023C-0C70-4AD4-B41C-3D79D0F39DB2}">
      <dgm:prSet/>
      <dgm:spPr/>
      <dgm:t>
        <a:bodyPr/>
        <a:lstStyle/>
        <a:p>
          <a:endParaRPr lang="en-US"/>
        </a:p>
      </dgm:t>
    </dgm:pt>
    <dgm:pt modelId="{48F94BAF-943D-44C7-9E83-385DDC30CC67}">
      <dgm:prSet/>
      <dgm:spPr/>
      <dgm:t>
        <a:bodyPr/>
        <a:lstStyle/>
        <a:p>
          <a:r>
            <a:rPr lang="en-US"/>
            <a:t>Giving stretch work without support</a:t>
          </a:r>
        </a:p>
      </dgm:t>
    </dgm:pt>
    <dgm:pt modelId="{F3FBF239-298D-4A49-A9AC-315E7C009587}" type="parTrans" cxnId="{9398EA86-0D90-476D-8671-6A7510283280}">
      <dgm:prSet/>
      <dgm:spPr/>
      <dgm:t>
        <a:bodyPr/>
        <a:lstStyle/>
        <a:p>
          <a:endParaRPr lang="en-US"/>
        </a:p>
      </dgm:t>
    </dgm:pt>
    <dgm:pt modelId="{0D3AD9D7-80C9-4994-B4D4-374BCD1A301C}" type="sibTrans" cxnId="{9398EA86-0D90-476D-8671-6A7510283280}">
      <dgm:prSet/>
      <dgm:spPr/>
      <dgm:t>
        <a:bodyPr/>
        <a:lstStyle/>
        <a:p>
          <a:endParaRPr lang="en-US"/>
        </a:p>
      </dgm:t>
    </dgm:pt>
    <dgm:pt modelId="{6282B66F-2FF0-42CA-B834-AEB13E59D02E}">
      <dgm:prSet/>
      <dgm:spPr/>
      <dgm:t>
        <a:bodyPr/>
        <a:lstStyle/>
        <a:p>
          <a:r>
            <a:rPr lang="en-US"/>
            <a:t>Starting development conversations and never following up</a:t>
          </a:r>
        </a:p>
      </dgm:t>
    </dgm:pt>
    <dgm:pt modelId="{53F61EAB-D389-4A7F-8EE1-5A436A56545D}" type="parTrans" cxnId="{4EC653FA-BA16-4501-8A35-70645A3FB10F}">
      <dgm:prSet/>
      <dgm:spPr/>
      <dgm:t>
        <a:bodyPr/>
        <a:lstStyle/>
        <a:p>
          <a:endParaRPr lang="en-US"/>
        </a:p>
      </dgm:t>
    </dgm:pt>
    <dgm:pt modelId="{EE7D124B-621A-41F1-8224-BB062983BAEA}" type="sibTrans" cxnId="{4EC653FA-BA16-4501-8A35-70645A3FB10F}">
      <dgm:prSet/>
      <dgm:spPr/>
      <dgm:t>
        <a:bodyPr/>
        <a:lstStyle/>
        <a:p>
          <a:endParaRPr lang="en-US"/>
        </a:p>
      </dgm:t>
    </dgm:pt>
    <dgm:pt modelId="{AD158961-A037-4EA0-AEB3-C10A61A0701C}" type="pres">
      <dgm:prSet presAssocID="{1858D5AD-71B7-4CBE-ACBD-647AFCB67CCE}" presName="diagram" presStyleCnt="0">
        <dgm:presLayoutVars>
          <dgm:dir/>
          <dgm:resizeHandles val="exact"/>
        </dgm:presLayoutVars>
      </dgm:prSet>
      <dgm:spPr/>
    </dgm:pt>
    <dgm:pt modelId="{C0215017-2310-4D71-B3E0-FB8F8B384350}" type="pres">
      <dgm:prSet presAssocID="{196B168F-37CB-4545-917E-13814CE16FF1}" presName="node" presStyleLbl="node1" presStyleIdx="0" presStyleCnt="6">
        <dgm:presLayoutVars>
          <dgm:bulletEnabled val="1"/>
        </dgm:presLayoutVars>
      </dgm:prSet>
      <dgm:spPr/>
    </dgm:pt>
    <dgm:pt modelId="{AA32D1C1-C69E-4475-ADCE-16B1A30A5D0B}" type="pres">
      <dgm:prSet presAssocID="{E2B5AE0C-A281-40C1-96A2-57563D48D4EF}" presName="sibTrans" presStyleCnt="0"/>
      <dgm:spPr/>
    </dgm:pt>
    <dgm:pt modelId="{4BBE3DBF-F3B0-488E-9A08-D7D40D01930F}" type="pres">
      <dgm:prSet presAssocID="{2820BC30-9F87-40E8-816D-A7C6320A57C8}" presName="node" presStyleLbl="node1" presStyleIdx="1" presStyleCnt="6">
        <dgm:presLayoutVars>
          <dgm:bulletEnabled val="1"/>
        </dgm:presLayoutVars>
      </dgm:prSet>
      <dgm:spPr/>
    </dgm:pt>
    <dgm:pt modelId="{C2A8FF5B-97EE-40F3-A5BB-82C790CFAAB5}" type="pres">
      <dgm:prSet presAssocID="{64DF69B3-5ECE-4E14-80E6-617FC144DF69}" presName="sibTrans" presStyleCnt="0"/>
      <dgm:spPr/>
    </dgm:pt>
    <dgm:pt modelId="{87CBACB7-3945-45B9-8B7E-E738D7535427}" type="pres">
      <dgm:prSet presAssocID="{E8614666-D893-4AD0-87AD-778A9773A174}" presName="node" presStyleLbl="node1" presStyleIdx="2" presStyleCnt="6">
        <dgm:presLayoutVars>
          <dgm:bulletEnabled val="1"/>
        </dgm:presLayoutVars>
      </dgm:prSet>
      <dgm:spPr/>
    </dgm:pt>
    <dgm:pt modelId="{8685D5D4-BE6A-4513-B79A-135F20992890}" type="pres">
      <dgm:prSet presAssocID="{B6F0C3FC-3949-4BD5-9280-C1A66F41EEAB}" presName="sibTrans" presStyleCnt="0"/>
      <dgm:spPr/>
    </dgm:pt>
    <dgm:pt modelId="{8BA84871-DAEB-41CE-B78F-E6EBA4FEA819}" type="pres">
      <dgm:prSet presAssocID="{EBB3A306-492F-4F71-8A6B-E8873F5E224E}" presName="node" presStyleLbl="node1" presStyleIdx="3" presStyleCnt="6">
        <dgm:presLayoutVars>
          <dgm:bulletEnabled val="1"/>
        </dgm:presLayoutVars>
      </dgm:prSet>
      <dgm:spPr/>
    </dgm:pt>
    <dgm:pt modelId="{0523D5BE-4EA8-4025-84A1-FACD8768EFA2}" type="pres">
      <dgm:prSet presAssocID="{C27E9621-34D0-41C9-8F9E-C8D42C202CAB}" presName="sibTrans" presStyleCnt="0"/>
      <dgm:spPr/>
    </dgm:pt>
    <dgm:pt modelId="{7C81BDF3-6F32-4245-9BA2-9809EB6A5AF7}" type="pres">
      <dgm:prSet presAssocID="{48F94BAF-943D-44C7-9E83-385DDC30CC67}" presName="node" presStyleLbl="node1" presStyleIdx="4" presStyleCnt="6">
        <dgm:presLayoutVars>
          <dgm:bulletEnabled val="1"/>
        </dgm:presLayoutVars>
      </dgm:prSet>
      <dgm:spPr/>
    </dgm:pt>
    <dgm:pt modelId="{1286EA52-CF0B-4470-8C2E-93C68DFAC4D2}" type="pres">
      <dgm:prSet presAssocID="{0D3AD9D7-80C9-4994-B4D4-374BCD1A301C}" presName="sibTrans" presStyleCnt="0"/>
      <dgm:spPr/>
    </dgm:pt>
    <dgm:pt modelId="{A2E83CBE-A503-4C9A-B67C-7E7D5474AC97}" type="pres">
      <dgm:prSet presAssocID="{6282B66F-2FF0-42CA-B834-AEB13E59D02E}" presName="node" presStyleLbl="node1" presStyleIdx="5" presStyleCnt="6">
        <dgm:presLayoutVars>
          <dgm:bulletEnabled val="1"/>
        </dgm:presLayoutVars>
      </dgm:prSet>
      <dgm:spPr/>
    </dgm:pt>
  </dgm:ptLst>
  <dgm:cxnLst>
    <dgm:cxn modelId="{F113302D-EE4A-44A0-B055-3DB0C48F3A31}" type="presOf" srcId="{48F94BAF-943D-44C7-9E83-385DDC30CC67}" destId="{7C81BDF3-6F32-4245-9BA2-9809EB6A5AF7}" srcOrd="0" destOrd="0" presId="urn:microsoft.com/office/officeart/2005/8/layout/default"/>
    <dgm:cxn modelId="{9A38023C-0C70-4AD4-B41C-3D79D0F39DB2}" srcId="{1858D5AD-71B7-4CBE-ACBD-647AFCB67CCE}" destId="{EBB3A306-492F-4F71-8A6B-E8873F5E224E}" srcOrd="3" destOrd="0" parTransId="{EC4F2832-83C7-4E6C-8830-97E3E8BF5392}" sibTransId="{C27E9621-34D0-41C9-8F9E-C8D42C202CAB}"/>
    <dgm:cxn modelId="{89C20E64-3794-4959-99BE-338429096905}" type="presOf" srcId="{2820BC30-9F87-40E8-816D-A7C6320A57C8}" destId="{4BBE3DBF-F3B0-488E-9A08-D7D40D01930F}" srcOrd="0" destOrd="0" presId="urn:microsoft.com/office/officeart/2005/8/layout/default"/>
    <dgm:cxn modelId="{C3C5B159-7A89-4E95-AEC1-3E82DF5770BB}" srcId="{1858D5AD-71B7-4CBE-ACBD-647AFCB67CCE}" destId="{E8614666-D893-4AD0-87AD-778A9773A174}" srcOrd="2" destOrd="0" parTransId="{4E1E4431-2D77-4510-BBCF-881C221F059A}" sibTransId="{B6F0C3FC-3949-4BD5-9280-C1A66F41EEAB}"/>
    <dgm:cxn modelId="{61E0CA84-6A04-4BAA-9A4E-D0A8FE94BAF7}" srcId="{1858D5AD-71B7-4CBE-ACBD-647AFCB67CCE}" destId="{196B168F-37CB-4545-917E-13814CE16FF1}" srcOrd="0" destOrd="0" parTransId="{1F0C110D-308F-4145-90DE-2F4DF46B2CCC}" sibTransId="{E2B5AE0C-A281-40C1-96A2-57563D48D4EF}"/>
    <dgm:cxn modelId="{9398EA86-0D90-476D-8671-6A7510283280}" srcId="{1858D5AD-71B7-4CBE-ACBD-647AFCB67CCE}" destId="{48F94BAF-943D-44C7-9E83-385DDC30CC67}" srcOrd="4" destOrd="0" parTransId="{F3FBF239-298D-4A49-A9AC-315E7C009587}" sibTransId="{0D3AD9D7-80C9-4994-B4D4-374BCD1A301C}"/>
    <dgm:cxn modelId="{1374C9A9-1AB4-44F4-8A36-D950E059DC96}" srcId="{1858D5AD-71B7-4CBE-ACBD-647AFCB67CCE}" destId="{2820BC30-9F87-40E8-816D-A7C6320A57C8}" srcOrd="1" destOrd="0" parTransId="{ED2FC44B-0E21-4FA8-9635-92C9994D21D8}" sibTransId="{64DF69B3-5ECE-4E14-80E6-617FC144DF69}"/>
    <dgm:cxn modelId="{0E5499AA-2B88-4D46-80DE-25459B7B6415}" type="presOf" srcId="{E8614666-D893-4AD0-87AD-778A9773A174}" destId="{87CBACB7-3945-45B9-8B7E-E738D7535427}" srcOrd="0" destOrd="0" presId="urn:microsoft.com/office/officeart/2005/8/layout/default"/>
    <dgm:cxn modelId="{061CB0AC-9CFE-46BC-9D5D-90E63B9C4E04}" type="presOf" srcId="{1858D5AD-71B7-4CBE-ACBD-647AFCB67CCE}" destId="{AD158961-A037-4EA0-AEB3-C10A61A0701C}" srcOrd="0" destOrd="0" presId="urn:microsoft.com/office/officeart/2005/8/layout/default"/>
    <dgm:cxn modelId="{549AC1B6-1264-466A-9A47-C212AC13C4C0}" type="presOf" srcId="{196B168F-37CB-4545-917E-13814CE16FF1}" destId="{C0215017-2310-4D71-B3E0-FB8F8B384350}" srcOrd="0" destOrd="0" presId="urn:microsoft.com/office/officeart/2005/8/layout/default"/>
    <dgm:cxn modelId="{2343E0C8-9CD3-4EAA-9838-D8BDF9FE4F8D}" type="presOf" srcId="{6282B66F-2FF0-42CA-B834-AEB13E59D02E}" destId="{A2E83CBE-A503-4C9A-B67C-7E7D5474AC97}" srcOrd="0" destOrd="0" presId="urn:microsoft.com/office/officeart/2005/8/layout/default"/>
    <dgm:cxn modelId="{7D2D1FEB-6AD8-4AC3-9F9E-ECE359ACFD91}" type="presOf" srcId="{EBB3A306-492F-4F71-8A6B-E8873F5E224E}" destId="{8BA84871-DAEB-41CE-B78F-E6EBA4FEA819}" srcOrd="0" destOrd="0" presId="urn:microsoft.com/office/officeart/2005/8/layout/default"/>
    <dgm:cxn modelId="{4EC653FA-BA16-4501-8A35-70645A3FB10F}" srcId="{1858D5AD-71B7-4CBE-ACBD-647AFCB67CCE}" destId="{6282B66F-2FF0-42CA-B834-AEB13E59D02E}" srcOrd="5" destOrd="0" parTransId="{53F61EAB-D389-4A7F-8EE1-5A436A56545D}" sibTransId="{EE7D124B-621A-41F1-8224-BB062983BAEA}"/>
    <dgm:cxn modelId="{B73158EC-46A4-4C7C-9693-DDC860316574}" type="presParOf" srcId="{AD158961-A037-4EA0-AEB3-C10A61A0701C}" destId="{C0215017-2310-4D71-B3E0-FB8F8B384350}" srcOrd="0" destOrd="0" presId="urn:microsoft.com/office/officeart/2005/8/layout/default"/>
    <dgm:cxn modelId="{2844AD0E-282C-4DA4-91B7-86EA4A048303}" type="presParOf" srcId="{AD158961-A037-4EA0-AEB3-C10A61A0701C}" destId="{AA32D1C1-C69E-4475-ADCE-16B1A30A5D0B}" srcOrd="1" destOrd="0" presId="urn:microsoft.com/office/officeart/2005/8/layout/default"/>
    <dgm:cxn modelId="{540BF65D-E7E3-4CE4-A4AD-19F8F6D749CB}" type="presParOf" srcId="{AD158961-A037-4EA0-AEB3-C10A61A0701C}" destId="{4BBE3DBF-F3B0-488E-9A08-D7D40D01930F}" srcOrd="2" destOrd="0" presId="urn:microsoft.com/office/officeart/2005/8/layout/default"/>
    <dgm:cxn modelId="{45B85DD2-13A8-4D72-B35F-4C806DD691A2}" type="presParOf" srcId="{AD158961-A037-4EA0-AEB3-C10A61A0701C}" destId="{C2A8FF5B-97EE-40F3-A5BB-82C790CFAAB5}" srcOrd="3" destOrd="0" presId="urn:microsoft.com/office/officeart/2005/8/layout/default"/>
    <dgm:cxn modelId="{B55044EA-4D60-4435-942B-CEA221445D4A}" type="presParOf" srcId="{AD158961-A037-4EA0-AEB3-C10A61A0701C}" destId="{87CBACB7-3945-45B9-8B7E-E738D7535427}" srcOrd="4" destOrd="0" presId="urn:microsoft.com/office/officeart/2005/8/layout/default"/>
    <dgm:cxn modelId="{EE9C8382-EB88-4DB0-AE81-4C655CD81722}" type="presParOf" srcId="{AD158961-A037-4EA0-AEB3-C10A61A0701C}" destId="{8685D5D4-BE6A-4513-B79A-135F20992890}" srcOrd="5" destOrd="0" presId="urn:microsoft.com/office/officeart/2005/8/layout/default"/>
    <dgm:cxn modelId="{812F2617-52C9-4898-A202-78CB3CE2022D}" type="presParOf" srcId="{AD158961-A037-4EA0-AEB3-C10A61A0701C}" destId="{8BA84871-DAEB-41CE-B78F-E6EBA4FEA819}" srcOrd="6" destOrd="0" presId="urn:microsoft.com/office/officeart/2005/8/layout/default"/>
    <dgm:cxn modelId="{F05162E3-69F6-47F3-8679-3AED8DB45EC7}" type="presParOf" srcId="{AD158961-A037-4EA0-AEB3-C10A61A0701C}" destId="{0523D5BE-4EA8-4025-84A1-FACD8768EFA2}" srcOrd="7" destOrd="0" presId="urn:microsoft.com/office/officeart/2005/8/layout/default"/>
    <dgm:cxn modelId="{F9B625AA-FB30-4717-AE31-35CD13A7A0DA}" type="presParOf" srcId="{AD158961-A037-4EA0-AEB3-C10A61A0701C}" destId="{7C81BDF3-6F32-4245-9BA2-9809EB6A5AF7}" srcOrd="8" destOrd="0" presId="urn:microsoft.com/office/officeart/2005/8/layout/default"/>
    <dgm:cxn modelId="{51B53A6F-6A5C-44BD-B740-1C58250C70F8}" type="presParOf" srcId="{AD158961-A037-4EA0-AEB3-C10A61A0701C}" destId="{1286EA52-CF0B-4470-8C2E-93C68DFAC4D2}" srcOrd="9" destOrd="0" presId="urn:microsoft.com/office/officeart/2005/8/layout/default"/>
    <dgm:cxn modelId="{E5DAC357-4955-48CD-B925-C804B8F5D9A7}" type="presParOf" srcId="{AD158961-A037-4EA0-AEB3-C10A61A0701C}" destId="{A2E83CBE-A503-4C9A-B67C-7E7D5474AC97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A73EDC85-CFB6-470B-B789-CC85F95E8448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6F92A3A-A675-4EE5-9DB7-57D6B8EFB445}">
      <dgm:prSet/>
      <dgm:spPr/>
      <dgm:t>
        <a:bodyPr/>
        <a:lstStyle/>
        <a:p>
          <a:r>
            <a:rPr lang="en-US"/>
            <a:t>Schedule the next check-in before the conversation ends.</a:t>
          </a:r>
        </a:p>
      </dgm:t>
    </dgm:pt>
    <dgm:pt modelId="{AA0B2486-3EDC-42D5-9C32-8E7E8DD60502}" type="parTrans" cxnId="{6D202FF3-2929-4839-9A9B-C6F5447C8BE3}">
      <dgm:prSet/>
      <dgm:spPr/>
      <dgm:t>
        <a:bodyPr/>
        <a:lstStyle/>
        <a:p>
          <a:endParaRPr lang="en-US"/>
        </a:p>
      </dgm:t>
    </dgm:pt>
    <dgm:pt modelId="{5EB67A3B-2352-417D-A0D8-31DEA8034D05}" type="sibTrans" cxnId="{6D202FF3-2929-4839-9A9B-C6F5447C8BE3}">
      <dgm:prSet/>
      <dgm:spPr/>
      <dgm:t>
        <a:bodyPr/>
        <a:lstStyle/>
        <a:p>
          <a:endParaRPr lang="en-US"/>
        </a:p>
      </dgm:t>
    </dgm:pt>
    <dgm:pt modelId="{594761D6-8824-4EAD-A9EC-3C8135334522}">
      <dgm:prSet/>
      <dgm:spPr/>
      <dgm:t>
        <a:bodyPr/>
        <a:lstStyle/>
        <a:p>
          <a:r>
            <a:rPr lang="en-US"/>
            <a:t>Track the agreed development action.</a:t>
          </a:r>
        </a:p>
      </dgm:t>
    </dgm:pt>
    <dgm:pt modelId="{0EDFD9BC-EA2E-4975-85BB-FF18A24370FE}" type="parTrans" cxnId="{0966708D-F2CB-4DA1-8CB9-1EC874C61DAE}">
      <dgm:prSet/>
      <dgm:spPr/>
      <dgm:t>
        <a:bodyPr/>
        <a:lstStyle/>
        <a:p>
          <a:endParaRPr lang="en-US"/>
        </a:p>
      </dgm:t>
    </dgm:pt>
    <dgm:pt modelId="{5EF26FD9-1037-47CE-9365-995AA31F74EF}" type="sibTrans" cxnId="{0966708D-F2CB-4DA1-8CB9-1EC874C61DAE}">
      <dgm:prSet/>
      <dgm:spPr/>
      <dgm:t>
        <a:bodyPr/>
        <a:lstStyle/>
        <a:p>
          <a:endParaRPr lang="en-US"/>
        </a:p>
      </dgm:t>
    </dgm:pt>
    <dgm:pt modelId="{D71BEBE6-9A23-4522-A079-B08296C0B3BA}">
      <dgm:prSet/>
      <dgm:spPr/>
      <dgm:t>
        <a:bodyPr/>
        <a:lstStyle/>
        <a:p>
          <a:r>
            <a:rPr lang="en-US"/>
            <a:t>Ask what the employee learned.</a:t>
          </a:r>
        </a:p>
      </dgm:t>
    </dgm:pt>
    <dgm:pt modelId="{3934B555-85CF-4343-8385-029918C62968}" type="parTrans" cxnId="{89F09A2D-699D-4C6F-837E-C611704ED866}">
      <dgm:prSet/>
      <dgm:spPr/>
      <dgm:t>
        <a:bodyPr/>
        <a:lstStyle/>
        <a:p>
          <a:endParaRPr lang="en-US"/>
        </a:p>
      </dgm:t>
    </dgm:pt>
    <dgm:pt modelId="{CDFA02EA-592D-4BA0-8B37-BAFC05E8E1A4}" type="sibTrans" cxnId="{89F09A2D-699D-4C6F-837E-C611704ED866}">
      <dgm:prSet/>
      <dgm:spPr/>
      <dgm:t>
        <a:bodyPr/>
        <a:lstStyle/>
        <a:p>
          <a:endParaRPr lang="en-US"/>
        </a:p>
      </dgm:t>
    </dgm:pt>
    <dgm:pt modelId="{A14CCA07-5C28-46DC-A4A8-C98C11AD17F4}">
      <dgm:prSet/>
      <dgm:spPr/>
      <dgm:t>
        <a:bodyPr/>
        <a:lstStyle/>
        <a:p>
          <a:r>
            <a:rPr lang="en-US"/>
            <a:t>Adjust the plan as business needs or interests change.</a:t>
          </a:r>
        </a:p>
      </dgm:t>
    </dgm:pt>
    <dgm:pt modelId="{4729674D-6D4D-4D6C-8032-FD3EB79591F2}" type="parTrans" cxnId="{5D61C522-486A-4C1B-8847-50E82C6C69FC}">
      <dgm:prSet/>
      <dgm:spPr/>
      <dgm:t>
        <a:bodyPr/>
        <a:lstStyle/>
        <a:p>
          <a:endParaRPr lang="en-US"/>
        </a:p>
      </dgm:t>
    </dgm:pt>
    <dgm:pt modelId="{A8D62F60-721B-49AB-BC63-95A5B2A07048}" type="sibTrans" cxnId="{5D61C522-486A-4C1B-8847-50E82C6C69FC}">
      <dgm:prSet/>
      <dgm:spPr/>
      <dgm:t>
        <a:bodyPr/>
        <a:lstStyle/>
        <a:p>
          <a:endParaRPr lang="en-US"/>
        </a:p>
      </dgm:t>
    </dgm:pt>
    <dgm:pt modelId="{C87448D9-28A2-4B17-B87F-F9A100137C02}">
      <dgm:prSet/>
      <dgm:spPr/>
      <dgm:t>
        <a:bodyPr/>
        <a:lstStyle/>
        <a:p>
          <a:r>
            <a:rPr lang="en-US"/>
            <a:t>Development without follow-up feels like empty talk.</a:t>
          </a:r>
        </a:p>
      </dgm:t>
    </dgm:pt>
    <dgm:pt modelId="{35EAAF17-76BD-49EC-8F4E-70620D6DD0B0}" type="parTrans" cxnId="{FE91DFF7-1AA9-434A-89E6-092C19534F31}">
      <dgm:prSet/>
      <dgm:spPr/>
      <dgm:t>
        <a:bodyPr/>
        <a:lstStyle/>
        <a:p>
          <a:endParaRPr lang="en-US"/>
        </a:p>
      </dgm:t>
    </dgm:pt>
    <dgm:pt modelId="{7C3B67B6-66D7-45F2-947E-C6286F834A0F}" type="sibTrans" cxnId="{FE91DFF7-1AA9-434A-89E6-092C19534F31}">
      <dgm:prSet/>
      <dgm:spPr/>
      <dgm:t>
        <a:bodyPr/>
        <a:lstStyle/>
        <a:p>
          <a:endParaRPr lang="en-US"/>
        </a:p>
      </dgm:t>
    </dgm:pt>
    <dgm:pt modelId="{9715492F-9E5C-4D22-8B86-061D224E71C5}" type="pres">
      <dgm:prSet presAssocID="{A73EDC85-CFB6-470B-B789-CC85F95E8448}" presName="root" presStyleCnt="0">
        <dgm:presLayoutVars>
          <dgm:dir/>
          <dgm:resizeHandles val="exact"/>
        </dgm:presLayoutVars>
      </dgm:prSet>
      <dgm:spPr/>
    </dgm:pt>
    <dgm:pt modelId="{C54202DC-2C77-498A-B18B-9EAA4E802A18}" type="pres">
      <dgm:prSet presAssocID="{56F92A3A-A675-4EE5-9DB7-57D6B8EFB445}" presName="compNode" presStyleCnt="0"/>
      <dgm:spPr/>
    </dgm:pt>
    <dgm:pt modelId="{4E96C1A2-E706-466B-B1E7-7BE64727D023}" type="pres">
      <dgm:prSet presAssocID="{56F92A3A-A675-4EE5-9DB7-57D6B8EFB445}" presName="bgRect" presStyleLbl="bgShp" presStyleIdx="0" presStyleCnt="5"/>
      <dgm:spPr/>
    </dgm:pt>
    <dgm:pt modelId="{060132F2-7248-442E-8F64-E7BC4F112A7C}" type="pres">
      <dgm:prSet presAssocID="{56F92A3A-A675-4EE5-9DB7-57D6B8EFB445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9C89D98F-C8FF-4774-AF0B-F20AA1268E1C}" type="pres">
      <dgm:prSet presAssocID="{56F92A3A-A675-4EE5-9DB7-57D6B8EFB445}" presName="spaceRect" presStyleCnt="0"/>
      <dgm:spPr/>
    </dgm:pt>
    <dgm:pt modelId="{AC76A78D-4F1E-44F1-A4F4-507D4D1E7F31}" type="pres">
      <dgm:prSet presAssocID="{56F92A3A-A675-4EE5-9DB7-57D6B8EFB445}" presName="parTx" presStyleLbl="revTx" presStyleIdx="0" presStyleCnt="5">
        <dgm:presLayoutVars>
          <dgm:chMax val="0"/>
          <dgm:chPref val="0"/>
        </dgm:presLayoutVars>
      </dgm:prSet>
      <dgm:spPr/>
    </dgm:pt>
    <dgm:pt modelId="{95933D7B-76FD-496A-893F-27D91582949F}" type="pres">
      <dgm:prSet presAssocID="{5EB67A3B-2352-417D-A0D8-31DEA8034D05}" presName="sibTrans" presStyleCnt="0"/>
      <dgm:spPr/>
    </dgm:pt>
    <dgm:pt modelId="{2112A959-C7B1-474A-BE59-B28FA35AA07A}" type="pres">
      <dgm:prSet presAssocID="{594761D6-8824-4EAD-A9EC-3C8135334522}" presName="compNode" presStyleCnt="0"/>
      <dgm:spPr/>
    </dgm:pt>
    <dgm:pt modelId="{33BC2677-91CF-4A6A-8D15-7599FBB33B61}" type="pres">
      <dgm:prSet presAssocID="{594761D6-8824-4EAD-A9EC-3C8135334522}" presName="bgRect" presStyleLbl="bgShp" presStyleIdx="1" presStyleCnt="5"/>
      <dgm:spPr/>
    </dgm:pt>
    <dgm:pt modelId="{490523BF-BF2A-4A67-8EBC-1F37299FB7BC}" type="pres">
      <dgm:prSet presAssocID="{594761D6-8824-4EAD-A9EC-3C8135334522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pping Hands"/>
        </a:ext>
      </dgm:extLst>
    </dgm:pt>
    <dgm:pt modelId="{EC4A89C6-2228-4483-BCD0-80D44A57EB7D}" type="pres">
      <dgm:prSet presAssocID="{594761D6-8824-4EAD-A9EC-3C8135334522}" presName="spaceRect" presStyleCnt="0"/>
      <dgm:spPr/>
    </dgm:pt>
    <dgm:pt modelId="{35728993-CA5D-45BD-87AE-D9A6A32E4D2E}" type="pres">
      <dgm:prSet presAssocID="{594761D6-8824-4EAD-A9EC-3C8135334522}" presName="parTx" presStyleLbl="revTx" presStyleIdx="1" presStyleCnt="5">
        <dgm:presLayoutVars>
          <dgm:chMax val="0"/>
          <dgm:chPref val="0"/>
        </dgm:presLayoutVars>
      </dgm:prSet>
      <dgm:spPr/>
    </dgm:pt>
    <dgm:pt modelId="{F79610B2-9037-4A34-8E5A-6CB30720D203}" type="pres">
      <dgm:prSet presAssocID="{5EF26FD9-1037-47CE-9365-995AA31F74EF}" presName="sibTrans" presStyleCnt="0"/>
      <dgm:spPr/>
    </dgm:pt>
    <dgm:pt modelId="{F6AC7E64-D367-41A1-A385-F9787EDD9E96}" type="pres">
      <dgm:prSet presAssocID="{D71BEBE6-9A23-4522-A079-B08296C0B3BA}" presName="compNode" presStyleCnt="0"/>
      <dgm:spPr/>
    </dgm:pt>
    <dgm:pt modelId="{04505BBB-9006-443D-A51A-CE6BF3867838}" type="pres">
      <dgm:prSet presAssocID="{D71BEBE6-9A23-4522-A079-B08296C0B3BA}" presName="bgRect" presStyleLbl="bgShp" presStyleIdx="2" presStyleCnt="5"/>
      <dgm:spPr/>
    </dgm:pt>
    <dgm:pt modelId="{EC673371-FAB0-41D5-892B-61B5AD4EC8FD}" type="pres">
      <dgm:prSet presAssocID="{D71BEBE6-9A23-4522-A079-B08296C0B3BA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DACD906F-73EE-4C24-A3C7-63432062E09D}" type="pres">
      <dgm:prSet presAssocID="{D71BEBE6-9A23-4522-A079-B08296C0B3BA}" presName="spaceRect" presStyleCnt="0"/>
      <dgm:spPr/>
    </dgm:pt>
    <dgm:pt modelId="{6420CDF1-0D95-40ED-B7D0-90B82DAF39C4}" type="pres">
      <dgm:prSet presAssocID="{D71BEBE6-9A23-4522-A079-B08296C0B3BA}" presName="parTx" presStyleLbl="revTx" presStyleIdx="2" presStyleCnt="5">
        <dgm:presLayoutVars>
          <dgm:chMax val="0"/>
          <dgm:chPref val="0"/>
        </dgm:presLayoutVars>
      </dgm:prSet>
      <dgm:spPr/>
    </dgm:pt>
    <dgm:pt modelId="{5D63750D-8424-4665-83FC-CE38AEBC8CF9}" type="pres">
      <dgm:prSet presAssocID="{CDFA02EA-592D-4BA0-8B37-BAFC05E8E1A4}" presName="sibTrans" presStyleCnt="0"/>
      <dgm:spPr/>
    </dgm:pt>
    <dgm:pt modelId="{B82BF2DE-7143-49AB-97EE-E7A2F734A1F5}" type="pres">
      <dgm:prSet presAssocID="{A14CCA07-5C28-46DC-A4A8-C98C11AD17F4}" presName="compNode" presStyleCnt="0"/>
      <dgm:spPr/>
    </dgm:pt>
    <dgm:pt modelId="{F645DE2A-3B93-4CD0-91B9-4439DC11E625}" type="pres">
      <dgm:prSet presAssocID="{A14CCA07-5C28-46DC-A4A8-C98C11AD17F4}" presName="bgRect" presStyleLbl="bgShp" presStyleIdx="3" presStyleCnt="5"/>
      <dgm:spPr/>
    </dgm:pt>
    <dgm:pt modelId="{3D661ECF-992C-4510-BA34-427AA1B05865}" type="pres">
      <dgm:prSet presAssocID="{A14CCA07-5C28-46DC-A4A8-C98C11AD17F4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ols"/>
        </a:ext>
      </dgm:extLst>
    </dgm:pt>
    <dgm:pt modelId="{AE18002D-BC52-4C22-B8BA-FBB3C94DD926}" type="pres">
      <dgm:prSet presAssocID="{A14CCA07-5C28-46DC-A4A8-C98C11AD17F4}" presName="spaceRect" presStyleCnt="0"/>
      <dgm:spPr/>
    </dgm:pt>
    <dgm:pt modelId="{69385A0B-BBAF-4465-A861-F7DECC3D6859}" type="pres">
      <dgm:prSet presAssocID="{A14CCA07-5C28-46DC-A4A8-C98C11AD17F4}" presName="parTx" presStyleLbl="revTx" presStyleIdx="3" presStyleCnt="5">
        <dgm:presLayoutVars>
          <dgm:chMax val="0"/>
          <dgm:chPref val="0"/>
        </dgm:presLayoutVars>
      </dgm:prSet>
      <dgm:spPr/>
    </dgm:pt>
    <dgm:pt modelId="{E5F34DCC-158A-4CCF-959E-80DC385BAA3D}" type="pres">
      <dgm:prSet presAssocID="{A8D62F60-721B-49AB-BC63-95A5B2A07048}" presName="sibTrans" presStyleCnt="0"/>
      <dgm:spPr/>
    </dgm:pt>
    <dgm:pt modelId="{D021AE52-F247-4277-A6C3-A61A90DE7D43}" type="pres">
      <dgm:prSet presAssocID="{C87448D9-28A2-4B17-B87F-F9A100137C02}" presName="compNode" presStyleCnt="0"/>
      <dgm:spPr/>
    </dgm:pt>
    <dgm:pt modelId="{CDB1600E-F75E-449D-BF21-0F676868E645}" type="pres">
      <dgm:prSet presAssocID="{C87448D9-28A2-4B17-B87F-F9A100137C02}" presName="bgRect" presStyleLbl="bgShp" presStyleIdx="4" presStyleCnt="5"/>
      <dgm:spPr/>
    </dgm:pt>
    <dgm:pt modelId="{AB1FEFD7-D434-495A-86E3-3C224C187097}" type="pres">
      <dgm:prSet presAssocID="{C87448D9-28A2-4B17-B87F-F9A100137C02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rrow Circle"/>
        </a:ext>
      </dgm:extLst>
    </dgm:pt>
    <dgm:pt modelId="{464D3C38-32B6-4D85-8E1A-C3302E215C83}" type="pres">
      <dgm:prSet presAssocID="{C87448D9-28A2-4B17-B87F-F9A100137C02}" presName="spaceRect" presStyleCnt="0"/>
      <dgm:spPr/>
    </dgm:pt>
    <dgm:pt modelId="{4B3F6542-AD50-4134-819B-6D112A3EB7C6}" type="pres">
      <dgm:prSet presAssocID="{C87448D9-28A2-4B17-B87F-F9A100137C02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B4554914-AC73-44AC-B9AC-ABD246DA5CEF}" type="presOf" srcId="{C87448D9-28A2-4B17-B87F-F9A100137C02}" destId="{4B3F6542-AD50-4134-819B-6D112A3EB7C6}" srcOrd="0" destOrd="0" presId="urn:microsoft.com/office/officeart/2018/2/layout/IconVerticalSolidList"/>
    <dgm:cxn modelId="{5D61C522-486A-4C1B-8847-50E82C6C69FC}" srcId="{A73EDC85-CFB6-470B-B789-CC85F95E8448}" destId="{A14CCA07-5C28-46DC-A4A8-C98C11AD17F4}" srcOrd="3" destOrd="0" parTransId="{4729674D-6D4D-4D6C-8032-FD3EB79591F2}" sibTransId="{A8D62F60-721B-49AB-BC63-95A5B2A07048}"/>
    <dgm:cxn modelId="{89F09A2D-699D-4C6F-837E-C611704ED866}" srcId="{A73EDC85-CFB6-470B-B789-CC85F95E8448}" destId="{D71BEBE6-9A23-4522-A079-B08296C0B3BA}" srcOrd="2" destOrd="0" parTransId="{3934B555-85CF-4343-8385-029918C62968}" sibTransId="{CDFA02EA-592D-4BA0-8B37-BAFC05E8E1A4}"/>
    <dgm:cxn modelId="{451C8A32-8FEA-4406-98E4-A83422A048F5}" type="presOf" srcId="{A73EDC85-CFB6-470B-B789-CC85F95E8448}" destId="{9715492F-9E5C-4D22-8B86-061D224E71C5}" srcOrd="0" destOrd="0" presId="urn:microsoft.com/office/officeart/2018/2/layout/IconVerticalSolidList"/>
    <dgm:cxn modelId="{0ACA544F-65E5-4F9C-B093-2604393FA982}" type="presOf" srcId="{A14CCA07-5C28-46DC-A4A8-C98C11AD17F4}" destId="{69385A0B-BBAF-4465-A861-F7DECC3D6859}" srcOrd="0" destOrd="0" presId="urn:microsoft.com/office/officeart/2018/2/layout/IconVerticalSolidList"/>
    <dgm:cxn modelId="{0966708D-F2CB-4DA1-8CB9-1EC874C61DAE}" srcId="{A73EDC85-CFB6-470B-B789-CC85F95E8448}" destId="{594761D6-8824-4EAD-A9EC-3C8135334522}" srcOrd="1" destOrd="0" parTransId="{0EDFD9BC-EA2E-4975-85BB-FF18A24370FE}" sibTransId="{5EF26FD9-1037-47CE-9365-995AA31F74EF}"/>
    <dgm:cxn modelId="{02F1AAA1-1F24-4A62-9E31-2F61247D05B8}" type="presOf" srcId="{56F92A3A-A675-4EE5-9DB7-57D6B8EFB445}" destId="{AC76A78D-4F1E-44F1-A4F4-507D4D1E7F31}" srcOrd="0" destOrd="0" presId="urn:microsoft.com/office/officeart/2018/2/layout/IconVerticalSolidList"/>
    <dgm:cxn modelId="{C57453D2-5F1E-4E3D-8A2A-C42DBE49BCE6}" type="presOf" srcId="{D71BEBE6-9A23-4522-A079-B08296C0B3BA}" destId="{6420CDF1-0D95-40ED-B7D0-90B82DAF39C4}" srcOrd="0" destOrd="0" presId="urn:microsoft.com/office/officeart/2018/2/layout/IconVerticalSolidList"/>
    <dgm:cxn modelId="{63AB7BEE-1802-46FF-BE42-F454EFFB835D}" type="presOf" srcId="{594761D6-8824-4EAD-A9EC-3C8135334522}" destId="{35728993-CA5D-45BD-87AE-D9A6A32E4D2E}" srcOrd="0" destOrd="0" presId="urn:microsoft.com/office/officeart/2018/2/layout/IconVerticalSolidList"/>
    <dgm:cxn modelId="{6D202FF3-2929-4839-9A9B-C6F5447C8BE3}" srcId="{A73EDC85-CFB6-470B-B789-CC85F95E8448}" destId="{56F92A3A-A675-4EE5-9DB7-57D6B8EFB445}" srcOrd="0" destOrd="0" parTransId="{AA0B2486-3EDC-42D5-9C32-8E7E8DD60502}" sibTransId="{5EB67A3B-2352-417D-A0D8-31DEA8034D05}"/>
    <dgm:cxn modelId="{FE91DFF7-1AA9-434A-89E6-092C19534F31}" srcId="{A73EDC85-CFB6-470B-B789-CC85F95E8448}" destId="{C87448D9-28A2-4B17-B87F-F9A100137C02}" srcOrd="4" destOrd="0" parTransId="{35EAAF17-76BD-49EC-8F4E-70620D6DD0B0}" sibTransId="{7C3B67B6-66D7-45F2-947E-C6286F834A0F}"/>
    <dgm:cxn modelId="{051F3B2F-F4A5-498E-B423-56EFBC94B461}" type="presParOf" srcId="{9715492F-9E5C-4D22-8B86-061D224E71C5}" destId="{C54202DC-2C77-498A-B18B-9EAA4E802A18}" srcOrd="0" destOrd="0" presId="urn:microsoft.com/office/officeart/2018/2/layout/IconVerticalSolidList"/>
    <dgm:cxn modelId="{1CE420CE-034E-43E6-9782-68FE27BF83B9}" type="presParOf" srcId="{C54202DC-2C77-498A-B18B-9EAA4E802A18}" destId="{4E96C1A2-E706-466B-B1E7-7BE64727D023}" srcOrd="0" destOrd="0" presId="urn:microsoft.com/office/officeart/2018/2/layout/IconVerticalSolidList"/>
    <dgm:cxn modelId="{A4FE5F09-4ED2-4755-B6D8-2AE4856B5BD8}" type="presParOf" srcId="{C54202DC-2C77-498A-B18B-9EAA4E802A18}" destId="{060132F2-7248-442E-8F64-E7BC4F112A7C}" srcOrd="1" destOrd="0" presId="urn:microsoft.com/office/officeart/2018/2/layout/IconVerticalSolidList"/>
    <dgm:cxn modelId="{AEB78D7D-E1A8-4956-A874-F198AC01CC0B}" type="presParOf" srcId="{C54202DC-2C77-498A-B18B-9EAA4E802A18}" destId="{9C89D98F-C8FF-4774-AF0B-F20AA1268E1C}" srcOrd="2" destOrd="0" presId="urn:microsoft.com/office/officeart/2018/2/layout/IconVerticalSolidList"/>
    <dgm:cxn modelId="{EDE17C50-14AD-47CB-B148-EB12C22B59B0}" type="presParOf" srcId="{C54202DC-2C77-498A-B18B-9EAA4E802A18}" destId="{AC76A78D-4F1E-44F1-A4F4-507D4D1E7F31}" srcOrd="3" destOrd="0" presId="urn:microsoft.com/office/officeart/2018/2/layout/IconVerticalSolidList"/>
    <dgm:cxn modelId="{527FCF2C-1ACF-423E-BD14-A8209B4803FA}" type="presParOf" srcId="{9715492F-9E5C-4D22-8B86-061D224E71C5}" destId="{95933D7B-76FD-496A-893F-27D91582949F}" srcOrd="1" destOrd="0" presId="urn:microsoft.com/office/officeart/2018/2/layout/IconVerticalSolidList"/>
    <dgm:cxn modelId="{FD444367-00F9-45D3-8019-6E91F38C4DE1}" type="presParOf" srcId="{9715492F-9E5C-4D22-8B86-061D224E71C5}" destId="{2112A959-C7B1-474A-BE59-B28FA35AA07A}" srcOrd="2" destOrd="0" presId="urn:microsoft.com/office/officeart/2018/2/layout/IconVerticalSolidList"/>
    <dgm:cxn modelId="{6689AA69-73D9-4A4C-92FB-DDCEFAD043A1}" type="presParOf" srcId="{2112A959-C7B1-474A-BE59-B28FA35AA07A}" destId="{33BC2677-91CF-4A6A-8D15-7599FBB33B61}" srcOrd="0" destOrd="0" presId="urn:microsoft.com/office/officeart/2018/2/layout/IconVerticalSolidList"/>
    <dgm:cxn modelId="{97D86BDA-9510-42C9-8EB3-AE2340863CDD}" type="presParOf" srcId="{2112A959-C7B1-474A-BE59-B28FA35AA07A}" destId="{490523BF-BF2A-4A67-8EBC-1F37299FB7BC}" srcOrd="1" destOrd="0" presId="urn:microsoft.com/office/officeart/2018/2/layout/IconVerticalSolidList"/>
    <dgm:cxn modelId="{583947E9-0291-4485-B027-42B58C4A4C2E}" type="presParOf" srcId="{2112A959-C7B1-474A-BE59-B28FA35AA07A}" destId="{EC4A89C6-2228-4483-BCD0-80D44A57EB7D}" srcOrd="2" destOrd="0" presId="urn:microsoft.com/office/officeart/2018/2/layout/IconVerticalSolidList"/>
    <dgm:cxn modelId="{FA6A2F1A-BA2E-4BF7-BC7A-34A14BE3AFC8}" type="presParOf" srcId="{2112A959-C7B1-474A-BE59-B28FA35AA07A}" destId="{35728993-CA5D-45BD-87AE-D9A6A32E4D2E}" srcOrd="3" destOrd="0" presId="urn:microsoft.com/office/officeart/2018/2/layout/IconVerticalSolidList"/>
    <dgm:cxn modelId="{8A64DE52-8F2B-4971-9FDD-6263AB250F35}" type="presParOf" srcId="{9715492F-9E5C-4D22-8B86-061D224E71C5}" destId="{F79610B2-9037-4A34-8E5A-6CB30720D203}" srcOrd="3" destOrd="0" presId="urn:microsoft.com/office/officeart/2018/2/layout/IconVerticalSolidList"/>
    <dgm:cxn modelId="{3AB46743-4F6F-4D4D-ADF8-F2F2AB66EAB2}" type="presParOf" srcId="{9715492F-9E5C-4D22-8B86-061D224E71C5}" destId="{F6AC7E64-D367-41A1-A385-F9787EDD9E96}" srcOrd="4" destOrd="0" presId="urn:microsoft.com/office/officeart/2018/2/layout/IconVerticalSolidList"/>
    <dgm:cxn modelId="{13A1940F-C4B5-424A-BA6B-331D3C584158}" type="presParOf" srcId="{F6AC7E64-D367-41A1-A385-F9787EDD9E96}" destId="{04505BBB-9006-443D-A51A-CE6BF3867838}" srcOrd="0" destOrd="0" presId="urn:microsoft.com/office/officeart/2018/2/layout/IconVerticalSolidList"/>
    <dgm:cxn modelId="{681A01BA-A639-4BCC-86D1-3E7CD572684E}" type="presParOf" srcId="{F6AC7E64-D367-41A1-A385-F9787EDD9E96}" destId="{EC673371-FAB0-41D5-892B-61B5AD4EC8FD}" srcOrd="1" destOrd="0" presId="urn:microsoft.com/office/officeart/2018/2/layout/IconVerticalSolidList"/>
    <dgm:cxn modelId="{31375FE1-7F06-4CB2-A9E4-A8B1D4D4A58C}" type="presParOf" srcId="{F6AC7E64-D367-41A1-A385-F9787EDD9E96}" destId="{DACD906F-73EE-4C24-A3C7-63432062E09D}" srcOrd="2" destOrd="0" presId="urn:microsoft.com/office/officeart/2018/2/layout/IconVerticalSolidList"/>
    <dgm:cxn modelId="{3911FBB8-F77D-4279-AF7A-2903D7A1D39C}" type="presParOf" srcId="{F6AC7E64-D367-41A1-A385-F9787EDD9E96}" destId="{6420CDF1-0D95-40ED-B7D0-90B82DAF39C4}" srcOrd="3" destOrd="0" presId="urn:microsoft.com/office/officeart/2018/2/layout/IconVerticalSolidList"/>
    <dgm:cxn modelId="{C5AC31FF-9421-4CAF-8A0B-9B26D9D49E6C}" type="presParOf" srcId="{9715492F-9E5C-4D22-8B86-061D224E71C5}" destId="{5D63750D-8424-4665-83FC-CE38AEBC8CF9}" srcOrd="5" destOrd="0" presId="urn:microsoft.com/office/officeart/2018/2/layout/IconVerticalSolidList"/>
    <dgm:cxn modelId="{C8A70845-E8DC-4143-AF9C-0557A7C33947}" type="presParOf" srcId="{9715492F-9E5C-4D22-8B86-061D224E71C5}" destId="{B82BF2DE-7143-49AB-97EE-E7A2F734A1F5}" srcOrd="6" destOrd="0" presId="urn:microsoft.com/office/officeart/2018/2/layout/IconVerticalSolidList"/>
    <dgm:cxn modelId="{EE3D25C4-4299-4DAA-9910-DDDA73F4CEFB}" type="presParOf" srcId="{B82BF2DE-7143-49AB-97EE-E7A2F734A1F5}" destId="{F645DE2A-3B93-4CD0-91B9-4439DC11E625}" srcOrd="0" destOrd="0" presId="urn:microsoft.com/office/officeart/2018/2/layout/IconVerticalSolidList"/>
    <dgm:cxn modelId="{DD3A3E0A-1184-48DC-856E-438146A83DCC}" type="presParOf" srcId="{B82BF2DE-7143-49AB-97EE-E7A2F734A1F5}" destId="{3D661ECF-992C-4510-BA34-427AA1B05865}" srcOrd="1" destOrd="0" presId="urn:microsoft.com/office/officeart/2018/2/layout/IconVerticalSolidList"/>
    <dgm:cxn modelId="{26D49EAD-A021-4129-BB6D-83B2F154DFAB}" type="presParOf" srcId="{B82BF2DE-7143-49AB-97EE-E7A2F734A1F5}" destId="{AE18002D-BC52-4C22-B8BA-FBB3C94DD926}" srcOrd="2" destOrd="0" presId="urn:microsoft.com/office/officeart/2018/2/layout/IconVerticalSolidList"/>
    <dgm:cxn modelId="{7E61D3BE-A29B-41EA-8E20-C802FDDDF079}" type="presParOf" srcId="{B82BF2DE-7143-49AB-97EE-E7A2F734A1F5}" destId="{69385A0B-BBAF-4465-A861-F7DECC3D6859}" srcOrd="3" destOrd="0" presId="urn:microsoft.com/office/officeart/2018/2/layout/IconVerticalSolidList"/>
    <dgm:cxn modelId="{9FCC5430-27E3-4729-B14E-FC39A073F7D2}" type="presParOf" srcId="{9715492F-9E5C-4D22-8B86-061D224E71C5}" destId="{E5F34DCC-158A-4CCF-959E-80DC385BAA3D}" srcOrd="7" destOrd="0" presId="urn:microsoft.com/office/officeart/2018/2/layout/IconVerticalSolidList"/>
    <dgm:cxn modelId="{96BD0BC6-51C4-420E-85C0-29C328F1100E}" type="presParOf" srcId="{9715492F-9E5C-4D22-8B86-061D224E71C5}" destId="{D021AE52-F247-4277-A6C3-A61A90DE7D43}" srcOrd="8" destOrd="0" presId="urn:microsoft.com/office/officeart/2018/2/layout/IconVerticalSolidList"/>
    <dgm:cxn modelId="{BE69570B-67A2-4E92-B59F-D9F0DD8C77D9}" type="presParOf" srcId="{D021AE52-F247-4277-A6C3-A61A90DE7D43}" destId="{CDB1600E-F75E-449D-BF21-0F676868E645}" srcOrd="0" destOrd="0" presId="urn:microsoft.com/office/officeart/2018/2/layout/IconVerticalSolidList"/>
    <dgm:cxn modelId="{0516C820-FB0D-444A-9103-674A1A3E043E}" type="presParOf" srcId="{D021AE52-F247-4277-A6C3-A61A90DE7D43}" destId="{AB1FEFD7-D434-495A-86E3-3C224C187097}" srcOrd="1" destOrd="0" presId="urn:microsoft.com/office/officeart/2018/2/layout/IconVerticalSolidList"/>
    <dgm:cxn modelId="{92F155AD-2C0F-4297-A820-C9BDAFCA60F8}" type="presParOf" srcId="{D021AE52-F247-4277-A6C3-A61A90DE7D43}" destId="{464D3C38-32B6-4D85-8E1A-C3302E215C83}" srcOrd="2" destOrd="0" presId="urn:microsoft.com/office/officeart/2018/2/layout/IconVerticalSolidList"/>
    <dgm:cxn modelId="{3F868C34-DA6E-4219-9E95-48B981E24F98}" type="presParOf" srcId="{D021AE52-F247-4277-A6C3-A61A90DE7D43}" destId="{4B3F6542-AD50-4134-819B-6D112A3EB7C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4654948A-EFB4-48EF-87AE-351B0D05564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D655B38D-3EB0-449D-B816-2053595E3D72}">
      <dgm:prSet/>
      <dgm:spPr/>
      <dgm:t>
        <a:bodyPr/>
        <a:lstStyle/>
        <a:p>
          <a:r>
            <a:rPr lang="en-US"/>
            <a:t>5 minutes: What is going well? What are you learning?</a:t>
          </a:r>
        </a:p>
      </dgm:t>
    </dgm:pt>
    <dgm:pt modelId="{95937191-F0BD-439E-8034-F1347AEAFD1C}" type="parTrans" cxnId="{EA28D06D-1B79-4195-8C7D-20737B1981AC}">
      <dgm:prSet/>
      <dgm:spPr/>
      <dgm:t>
        <a:bodyPr/>
        <a:lstStyle/>
        <a:p>
          <a:endParaRPr lang="en-US"/>
        </a:p>
      </dgm:t>
    </dgm:pt>
    <dgm:pt modelId="{143432F1-C352-4FF1-B484-AD7740CC4A5B}" type="sibTrans" cxnId="{EA28D06D-1B79-4195-8C7D-20737B1981AC}">
      <dgm:prSet/>
      <dgm:spPr/>
      <dgm:t>
        <a:bodyPr/>
        <a:lstStyle/>
        <a:p>
          <a:endParaRPr lang="en-US"/>
        </a:p>
      </dgm:t>
    </dgm:pt>
    <dgm:pt modelId="{9C558BA6-78C2-42BF-BA34-D5B87B3F87C8}">
      <dgm:prSet/>
      <dgm:spPr/>
      <dgm:t>
        <a:bodyPr/>
        <a:lstStyle/>
        <a:p>
          <a:r>
            <a:rPr lang="en-US"/>
            <a:t>5 minutes: What do you want more exposure to?</a:t>
          </a:r>
        </a:p>
      </dgm:t>
    </dgm:pt>
    <dgm:pt modelId="{75AC6F7C-5ED5-418B-BE42-2031555DF6C2}" type="parTrans" cxnId="{4BFB42B9-0E88-415F-AF2B-5EAB830E2B79}">
      <dgm:prSet/>
      <dgm:spPr/>
      <dgm:t>
        <a:bodyPr/>
        <a:lstStyle/>
        <a:p>
          <a:endParaRPr lang="en-US"/>
        </a:p>
      </dgm:t>
    </dgm:pt>
    <dgm:pt modelId="{F4E62AD4-8B60-459D-B862-7C6816F62C87}" type="sibTrans" cxnId="{4BFB42B9-0E88-415F-AF2B-5EAB830E2B79}">
      <dgm:prSet/>
      <dgm:spPr/>
      <dgm:t>
        <a:bodyPr/>
        <a:lstStyle/>
        <a:p>
          <a:endParaRPr lang="en-US"/>
        </a:p>
      </dgm:t>
    </dgm:pt>
    <dgm:pt modelId="{30CC4C46-7788-4896-9465-AB238849E211}">
      <dgm:prSet/>
      <dgm:spPr/>
      <dgm:t>
        <a:bodyPr/>
        <a:lstStyle/>
        <a:p>
          <a:r>
            <a:rPr lang="en-US"/>
            <a:t>3 minutes: What is one capability to build next?</a:t>
          </a:r>
        </a:p>
      </dgm:t>
    </dgm:pt>
    <dgm:pt modelId="{84381579-D06B-4653-B56E-D4DF13D45D91}" type="parTrans" cxnId="{EE5E12F2-010B-48AB-BC0B-D9A7B973C9C3}">
      <dgm:prSet/>
      <dgm:spPr/>
      <dgm:t>
        <a:bodyPr/>
        <a:lstStyle/>
        <a:p>
          <a:endParaRPr lang="en-US"/>
        </a:p>
      </dgm:t>
    </dgm:pt>
    <dgm:pt modelId="{FA5664A4-F11F-462A-8864-670FD10F5077}" type="sibTrans" cxnId="{EE5E12F2-010B-48AB-BC0B-D9A7B973C9C3}">
      <dgm:prSet/>
      <dgm:spPr/>
      <dgm:t>
        <a:bodyPr/>
        <a:lstStyle/>
        <a:p>
          <a:endParaRPr lang="en-US"/>
        </a:p>
      </dgm:t>
    </dgm:pt>
    <dgm:pt modelId="{EDE8E0F4-A558-4A89-B582-9E9A2D8445BA}">
      <dgm:prSet/>
      <dgm:spPr/>
      <dgm:t>
        <a:bodyPr/>
        <a:lstStyle/>
        <a:p>
          <a:r>
            <a:rPr lang="en-US"/>
            <a:t>2 minutes: What is the next action and when will we revisit it?</a:t>
          </a:r>
        </a:p>
      </dgm:t>
    </dgm:pt>
    <dgm:pt modelId="{0FEB22FB-ED4E-477F-8EE9-50CB9455542A}" type="parTrans" cxnId="{84BD825C-3A9A-494E-A115-1BCE688717C9}">
      <dgm:prSet/>
      <dgm:spPr/>
      <dgm:t>
        <a:bodyPr/>
        <a:lstStyle/>
        <a:p>
          <a:endParaRPr lang="en-US"/>
        </a:p>
      </dgm:t>
    </dgm:pt>
    <dgm:pt modelId="{570AD41B-85C1-43A8-80E6-76CCAC371C44}" type="sibTrans" cxnId="{84BD825C-3A9A-494E-A115-1BCE688717C9}">
      <dgm:prSet/>
      <dgm:spPr/>
      <dgm:t>
        <a:bodyPr/>
        <a:lstStyle/>
        <a:p>
          <a:endParaRPr lang="en-US"/>
        </a:p>
      </dgm:t>
    </dgm:pt>
    <dgm:pt modelId="{37D94416-0133-4988-A71E-A307065BE2B3}">
      <dgm:prSet/>
      <dgm:spPr/>
      <dgm:t>
        <a:bodyPr/>
        <a:lstStyle/>
        <a:p>
          <a:r>
            <a:rPr lang="en-US"/>
            <a:t>Career conversations do not need to take an hour to be meaningful.</a:t>
          </a:r>
        </a:p>
      </dgm:t>
    </dgm:pt>
    <dgm:pt modelId="{4680F709-A4A0-4D45-9C16-4BF6839F6E3E}" type="parTrans" cxnId="{A7B8277D-FD7E-4C06-B8E6-2333B15A020D}">
      <dgm:prSet/>
      <dgm:spPr/>
      <dgm:t>
        <a:bodyPr/>
        <a:lstStyle/>
        <a:p>
          <a:endParaRPr lang="en-US"/>
        </a:p>
      </dgm:t>
    </dgm:pt>
    <dgm:pt modelId="{5A0F54AC-7708-4778-8B43-BF14B902BCED}" type="sibTrans" cxnId="{A7B8277D-FD7E-4C06-B8E6-2333B15A020D}">
      <dgm:prSet/>
      <dgm:spPr/>
      <dgm:t>
        <a:bodyPr/>
        <a:lstStyle/>
        <a:p>
          <a:endParaRPr lang="en-US"/>
        </a:p>
      </dgm:t>
    </dgm:pt>
    <dgm:pt modelId="{70D580F6-2C9D-4CBA-AE9C-C3E34F6EC097}" type="pres">
      <dgm:prSet presAssocID="{4654948A-EFB4-48EF-87AE-351B0D055644}" presName="root" presStyleCnt="0">
        <dgm:presLayoutVars>
          <dgm:dir/>
          <dgm:resizeHandles val="exact"/>
        </dgm:presLayoutVars>
      </dgm:prSet>
      <dgm:spPr/>
    </dgm:pt>
    <dgm:pt modelId="{6F5C2DC7-005F-41C4-BFE0-E4F7A3EF8D6C}" type="pres">
      <dgm:prSet presAssocID="{D655B38D-3EB0-449D-B816-2053595E3D72}" presName="compNode" presStyleCnt="0"/>
      <dgm:spPr/>
    </dgm:pt>
    <dgm:pt modelId="{E2E4B54F-03CA-4CEE-B873-7EFB5622E3EF}" type="pres">
      <dgm:prSet presAssocID="{D655B38D-3EB0-449D-B816-2053595E3D72}" presName="bgRect" presStyleLbl="bgShp" presStyleIdx="0" presStyleCnt="5"/>
      <dgm:spPr/>
    </dgm:pt>
    <dgm:pt modelId="{8F97A27F-937A-4419-9954-9E539B3D4D07}" type="pres">
      <dgm:prSet presAssocID="{D655B38D-3EB0-449D-B816-2053595E3D72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FCAFB334-BC30-4E71-B098-00E5DB3805F1}" type="pres">
      <dgm:prSet presAssocID="{D655B38D-3EB0-449D-B816-2053595E3D72}" presName="spaceRect" presStyleCnt="0"/>
      <dgm:spPr/>
    </dgm:pt>
    <dgm:pt modelId="{48CA9987-5CCB-4B6F-B8AD-751FA4F8A74A}" type="pres">
      <dgm:prSet presAssocID="{D655B38D-3EB0-449D-B816-2053595E3D72}" presName="parTx" presStyleLbl="revTx" presStyleIdx="0" presStyleCnt="5">
        <dgm:presLayoutVars>
          <dgm:chMax val="0"/>
          <dgm:chPref val="0"/>
        </dgm:presLayoutVars>
      </dgm:prSet>
      <dgm:spPr/>
    </dgm:pt>
    <dgm:pt modelId="{F93486F3-8C40-47FA-8818-835D102EAA0F}" type="pres">
      <dgm:prSet presAssocID="{143432F1-C352-4FF1-B484-AD7740CC4A5B}" presName="sibTrans" presStyleCnt="0"/>
      <dgm:spPr/>
    </dgm:pt>
    <dgm:pt modelId="{4CF0A284-8EF0-496D-A30D-86E9168CB81D}" type="pres">
      <dgm:prSet presAssocID="{9C558BA6-78C2-42BF-BA34-D5B87B3F87C8}" presName="compNode" presStyleCnt="0"/>
      <dgm:spPr/>
    </dgm:pt>
    <dgm:pt modelId="{8FFC5520-8EA7-4E3E-B14E-01784739AEAE}" type="pres">
      <dgm:prSet presAssocID="{9C558BA6-78C2-42BF-BA34-D5B87B3F87C8}" presName="bgRect" presStyleLbl="bgShp" presStyleIdx="1" presStyleCnt="5"/>
      <dgm:spPr/>
    </dgm:pt>
    <dgm:pt modelId="{37789F48-F0B1-4A24-AF8E-2CBF00C3A60E}" type="pres">
      <dgm:prSet presAssocID="{9C558BA6-78C2-42BF-BA34-D5B87B3F87C8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ck"/>
        </a:ext>
      </dgm:extLst>
    </dgm:pt>
    <dgm:pt modelId="{18885AE9-7781-48FB-BF86-3161AFD7F8FA}" type="pres">
      <dgm:prSet presAssocID="{9C558BA6-78C2-42BF-BA34-D5B87B3F87C8}" presName="spaceRect" presStyleCnt="0"/>
      <dgm:spPr/>
    </dgm:pt>
    <dgm:pt modelId="{74FB7D82-ADCD-4986-A151-8F8DA03A41A7}" type="pres">
      <dgm:prSet presAssocID="{9C558BA6-78C2-42BF-BA34-D5B87B3F87C8}" presName="parTx" presStyleLbl="revTx" presStyleIdx="1" presStyleCnt="5">
        <dgm:presLayoutVars>
          <dgm:chMax val="0"/>
          <dgm:chPref val="0"/>
        </dgm:presLayoutVars>
      </dgm:prSet>
      <dgm:spPr/>
    </dgm:pt>
    <dgm:pt modelId="{C3D612ED-438C-403C-9E03-EA957C811D26}" type="pres">
      <dgm:prSet presAssocID="{F4E62AD4-8B60-459D-B862-7C6816F62C87}" presName="sibTrans" presStyleCnt="0"/>
      <dgm:spPr/>
    </dgm:pt>
    <dgm:pt modelId="{6E3E2925-7212-4BFC-88C6-DE2FC454CB6C}" type="pres">
      <dgm:prSet presAssocID="{30CC4C46-7788-4896-9465-AB238849E211}" presName="compNode" presStyleCnt="0"/>
      <dgm:spPr/>
    </dgm:pt>
    <dgm:pt modelId="{3003E275-47B0-4C3B-80BC-C1B750891C9D}" type="pres">
      <dgm:prSet presAssocID="{30CC4C46-7788-4896-9465-AB238849E211}" presName="bgRect" presStyleLbl="bgShp" presStyleIdx="2" presStyleCnt="5"/>
      <dgm:spPr/>
    </dgm:pt>
    <dgm:pt modelId="{D54B3C33-C7B5-4C63-909A-B09668C14FF2}" type="pres">
      <dgm:prSet presAssocID="{30CC4C46-7788-4896-9465-AB238849E211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urglass"/>
        </a:ext>
      </dgm:extLst>
    </dgm:pt>
    <dgm:pt modelId="{7A386AAB-C4AE-477C-ABC0-4895690B454C}" type="pres">
      <dgm:prSet presAssocID="{30CC4C46-7788-4896-9465-AB238849E211}" presName="spaceRect" presStyleCnt="0"/>
      <dgm:spPr/>
    </dgm:pt>
    <dgm:pt modelId="{B7D471DD-67CB-4900-8314-B6BBE4055A1D}" type="pres">
      <dgm:prSet presAssocID="{30CC4C46-7788-4896-9465-AB238849E211}" presName="parTx" presStyleLbl="revTx" presStyleIdx="2" presStyleCnt="5">
        <dgm:presLayoutVars>
          <dgm:chMax val="0"/>
          <dgm:chPref val="0"/>
        </dgm:presLayoutVars>
      </dgm:prSet>
      <dgm:spPr/>
    </dgm:pt>
    <dgm:pt modelId="{AC6DDD51-6750-4278-B804-D0D57D6EB06C}" type="pres">
      <dgm:prSet presAssocID="{FA5664A4-F11F-462A-8864-670FD10F5077}" presName="sibTrans" presStyleCnt="0"/>
      <dgm:spPr/>
    </dgm:pt>
    <dgm:pt modelId="{F7FEBE3D-2843-4107-A088-D7FBC7C16356}" type="pres">
      <dgm:prSet presAssocID="{EDE8E0F4-A558-4A89-B582-9E9A2D8445BA}" presName="compNode" presStyleCnt="0"/>
      <dgm:spPr/>
    </dgm:pt>
    <dgm:pt modelId="{5677C819-74E4-45C0-927D-0B32094C1CFC}" type="pres">
      <dgm:prSet presAssocID="{EDE8E0F4-A558-4A89-B582-9E9A2D8445BA}" presName="bgRect" presStyleLbl="bgShp" presStyleIdx="3" presStyleCnt="5"/>
      <dgm:spPr/>
    </dgm:pt>
    <dgm:pt modelId="{F33DEAE7-29EE-4B92-BD2A-90727D334799}" type="pres">
      <dgm:prSet presAssocID="{EDE8E0F4-A558-4A89-B582-9E9A2D8445BA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pper board"/>
        </a:ext>
      </dgm:extLst>
    </dgm:pt>
    <dgm:pt modelId="{C02CF4B1-A921-4922-B3EC-27A5358499D4}" type="pres">
      <dgm:prSet presAssocID="{EDE8E0F4-A558-4A89-B582-9E9A2D8445BA}" presName="spaceRect" presStyleCnt="0"/>
      <dgm:spPr/>
    </dgm:pt>
    <dgm:pt modelId="{4EF0D096-3CD8-48E9-8123-9F54C4181731}" type="pres">
      <dgm:prSet presAssocID="{EDE8E0F4-A558-4A89-B582-9E9A2D8445BA}" presName="parTx" presStyleLbl="revTx" presStyleIdx="3" presStyleCnt="5">
        <dgm:presLayoutVars>
          <dgm:chMax val="0"/>
          <dgm:chPref val="0"/>
        </dgm:presLayoutVars>
      </dgm:prSet>
      <dgm:spPr/>
    </dgm:pt>
    <dgm:pt modelId="{2879C46D-6B2A-4646-A29B-693850368913}" type="pres">
      <dgm:prSet presAssocID="{570AD41B-85C1-43A8-80E6-76CCAC371C44}" presName="sibTrans" presStyleCnt="0"/>
      <dgm:spPr/>
    </dgm:pt>
    <dgm:pt modelId="{074B6316-66A0-48E9-BCCD-65D8DF10F228}" type="pres">
      <dgm:prSet presAssocID="{37D94416-0133-4988-A71E-A307065BE2B3}" presName="compNode" presStyleCnt="0"/>
      <dgm:spPr/>
    </dgm:pt>
    <dgm:pt modelId="{CEF2462D-6D9B-42BF-9CFA-FA5AEA401752}" type="pres">
      <dgm:prSet presAssocID="{37D94416-0133-4988-A71E-A307065BE2B3}" presName="bgRect" presStyleLbl="bgShp" presStyleIdx="4" presStyleCnt="5"/>
      <dgm:spPr/>
    </dgm:pt>
    <dgm:pt modelId="{5AE77AFE-6129-46A5-B54D-C30676949682}" type="pres">
      <dgm:prSet presAssocID="{37D94416-0133-4988-A71E-A307065BE2B3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67275C06-A544-40B0-9696-6475F4F0E356}" type="pres">
      <dgm:prSet presAssocID="{37D94416-0133-4988-A71E-A307065BE2B3}" presName="spaceRect" presStyleCnt="0"/>
      <dgm:spPr/>
    </dgm:pt>
    <dgm:pt modelId="{47E25AD1-7530-4CE6-9FB6-35C2A23D974C}" type="pres">
      <dgm:prSet presAssocID="{37D94416-0133-4988-A71E-A307065BE2B3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64296B2B-01A0-4AEB-A26E-4B552FA9A6A2}" type="presOf" srcId="{37D94416-0133-4988-A71E-A307065BE2B3}" destId="{47E25AD1-7530-4CE6-9FB6-35C2A23D974C}" srcOrd="0" destOrd="0" presId="urn:microsoft.com/office/officeart/2018/2/layout/IconVerticalSolidList"/>
    <dgm:cxn modelId="{5BA85B3C-5806-44E6-84B7-F6257D8B3EDC}" type="presOf" srcId="{9C558BA6-78C2-42BF-BA34-D5B87B3F87C8}" destId="{74FB7D82-ADCD-4986-A151-8F8DA03A41A7}" srcOrd="0" destOrd="0" presId="urn:microsoft.com/office/officeart/2018/2/layout/IconVerticalSolidList"/>
    <dgm:cxn modelId="{84BD825C-3A9A-494E-A115-1BCE688717C9}" srcId="{4654948A-EFB4-48EF-87AE-351B0D055644}" destId="{EDE8E0F4-A558-4A89-B582-9E9A2D8445BA}" srcOrd="3" destOrd="0" parTransId="{0FEB22FB-ED4E-477F-8EE9-50CB9455542A}" sibTransId="{570AD41B-85C1-43A8-80E6-76CCAC371C44}"/>
    <dgm:cxn modelId="{EA28D06D-1B79-4195-8C7D-20737B1981AC}" srcId="{4654948A-EFB4-48EF-87AE-351B0D055644}" destId="{D655B38D-3EB0-449D-B816-2053595E3D72}" srcOrd="0" destOrd="0" parTransId="{95937191-F0BD-439E-8034-F1347AEAFD1C}" sibTransId="{143432F1-C352-4FF1-B484-AD7740CC4A5B}"/>
    <dgm:cxn modelId="{A7B8277D-FD7E-4C06-B8E6-2333B15A020D}" srcId="{4654948A-EFB4-48EF-87AE-351B0D055644}" destId="{37D94416-0133-4988-A71E-A307065BE2B3}" srcOrd="4" destOrd="0" parTransId="{4680F709-A4A0-4D45-9C16-4BF6839F6E3E}" sibTransId="{5A0F54AC-7708-4778-8B43-BF14B902BCED}"/>
    <dgm:cxn modelId="{9748E9B8-D2FD-4252-8DD1-24B83FD467F4}" type="presOf" srcId="{D655B38D-3EB0-449D-B816-2053595E3D72}" destId="{48CA9987-5CCB-4B6F-B8AD-751FA4F8A74A}" srcOrd="0" destOrd="0" presId="urn:microsoft.com/office/officeart/2018/2/layout/IconVerticalSolidList"/>
    <dgm:cxn modelId="{4BFB42B9-0E88-415F-AF2B-5EAB830E2B79}" srcId="{4654948A-EFB4-48EF-87AE-351B0D055644}" destId="{9C558BA6-78C2-42BF-BA34-D5B87B3F87C8}" srcOrd="1" destOrd="0" parTransId="{75AC6F7C-5ED5-418B-BE42-2031555DF6C2}" sibTransId="{F4E62AD4-8B60-459D-B862-7C6816F62C87}"/>
    <dgm:cxn modelId="{A8C8EAC7-D3CF-4EE3-B9CD-DF881A271CBD}" type="presOf" srcId="{EDE8E0F4-A558-4A89-B582-9E9A2D8445BA}" destId="{4EF0D096-3CD8-48E9-8123-9F54C4181731}" srcOrd="0" destOrd="0" presId="urn:microsoft.com/office/officeart/2018/2/layout/IconVerticalSolidList"/>
    <dgm:cxn modelId="{C40D3DDA-8DE1-4D55-90B8-0ED30DBF10A5}" type="presOf" srcId="{4654948A-EFB4-48EF-87AE-351B0D055644}" destId="{70D580F6-2C9D-4CBA-AE9C-C3E34F6EC097}" srcOrd="0" destOrd="0" presId="urn:microsoft.com/office/officeart/2018/2/layout/IconVerticalSolidList"/>
    <dgm:cxn modelId="{EE5E12F2-010B-48AB-BC0B-D9A7B973C9C3}" srcId="{4654948A-EFB4-48EF-87AE-351B0D055644}" destId="{30CC4C46-7788-4896-9465-AB238849E211}" srcOrd="2" destOrd="0" parTransId="{84381579-D06B-4653-B56E-D4DF13D45D91}" sibTransId="{FA5664A4-F11F-462A-8864-670FD10F5077}"/>
    <dgm:cxn modelId="{261857F6-F5E9-4312-8048-5C60FFDC7B23}" type="presOf" srcId="{30CC4C46-7788-4896-9465-AB238849E211}" destId="{B7D471DD-67CB-4900-8314-B6BBE4055A1D}" srcOrd="0" destOrd="0" presId="urn:microsoft.com/office/officeart/2018/2/layout/IconVerticalSolidList"/>
    <dgm:cxn modelId="{07CA20E4-B98A-4D82-BCEA-FA1D7D27FD0F}" type="presParOf" srcId="{70D580F6-2C9D-4CBA-AE9C-C3E34F6EC097}" destId="{6F5C2DC7-005F-41C4-BFE0-E4F7A3EF8D6C}" srcOrd="0" destOrd="0" presId="urn:microsoft.com/office/officeart/2018/2/layout/IconVerticalSolidList"/>
    <dgm:cxn modelId="{AACAAF4E-F65A-41AD-8889-3317101E7D40}" type="presParOf" srcId="{6F5C2DC7-005F-41C4-BFE0-E4F7A3EF8D6C}" destId="{E2E4B54F-03CA-4CEE-B873-7EFB5622E3EF}" srcOrd="0" destOrd="0" presId="urn:microsoft.com/office/officeart/2018/2/layout/IconVerticalSolidList"/>
    <dgm:cxn modelId="{904FEC77-8F5A-4108-A1AF-1CFF0173C38A}" type="presParOf" srcId="{6F5C2DC7-005F-41C4-BFE0-E4F7A3EF8D6C}" destId="{8F97A27F-937A-4419-9954-9E539B3D4D07}" srcOrd="1" destOrd="0" presId="urn:microsoft.com/office/officeart/2018/2/layout/IconVerticalSolidList"/>
    <dgm:cxn modelId="{5D7E8B17-11C1-4363-B708-BD6B3CFB0059}" type="presParOf" srcId="{6F5C2DC7-005F-41C4-BFE0-E4F7A3EF8D6C}" destId="{FCAFB334-BC30-4E71-B098-00E5DB3805F1}" srcOrd="2" destOrd="0" presId="urn:microsoft.com/office/officeart/2018/2/layout/IconVerticalSolidList"/>
    <dgm:cxn modelId="{E625B2CB-6EFD-47BB-B161-569C3F9FBCD1}" type="presParOf" srcId="{6F5C2DC7-005F-41C4-BFE0-E4F7A3EF8D6C}" destId="{48CA9987-5CCB-4B6F-B8AD-751FA4F8A74A}" srcOrd="3" destOrd="0" presId="urn:microsoft.com/office/officeart/2018/2/layout/IconVerticalSolidList"/>
    <dgm:cxn modelId="{AA52FEF2-AE49-4B77-862E-2F75AF51F88F}" type="presParOf" srcId="{70D580F6-2C9D-4CBA-AE9C-C3E34F6EC097}" destId="{F93486F3-8C40-47FA-8818-835D102EAA0F}" srcOrd="1" destOrd="0" presId="urn:microsoft.com/office/officeart/2018/2/layout/IconVerticalSolidList"/>
    <dgm:cxn modelId="{25F4D1D5-274D-4EE2-AA1C-31F647F897D9}" type="presParOf" srcId="{70D580F6-2C9D-4CBA-AE9C-C3E34F6EC097}" destId="{4CF0A284-8EF0-496D-A30D-86E9168CB81D}" srcOrd="2" destOrd="0" presId="urn:microsoft.com/office/officeart/2018/2/layout/IconVerticalSolidList"/>
    <dgm:cxn modelId="{E860497C-50B0-49F0-9A86-36B101BB23B5}" type="presParOf" srcId="{4CF0A284-8EF0-496D-A30D-86E9168CB81D}" destId="{8FFC5520-8EA7-4E3E-B14E-01784739AEAE}" srcOrd="0" destOrd="0" presId="urn:microsoft.com/office/officeart/2018/2/layout/IconVerticalSolidList"/>
    <dgm:cxn modelId="{4C4F9124-0B7E-4967-8F6C-57E5F005D7AF}" type="presParOf" srcId="{4CF0A284-8EF0-496D-A30D-86E9168CB81D}" destId="{37789F48-F0B1-4A24-AF8E-2CBF00C3A60E}" srcOrd="1" destOrd="0" presId="urn:microsoft.com/office/officeart/2018/2/layout/IconVerticalSolidList"/>
    <dgm:cxn modelId="{60581D74-8BF3-49AD-B600-19905595083D}" type="presParOf" srcId="{4CF0A284-8EF0-496D-A30D-86E9168CB81D}" destId="{18885AE9-7781-48FB-BF86-3161AFD7F8FA}" srcOrd="2" destOrd="0" presId="urn:microsoft.com/office/officeart/2018/2/layout/IconVerticalSolidList"/>
    <dgm:cxn modelId="{36E99A95-42D5-43C8-82A5-C19D08D579B3}" type="presParOf" srcId="{4CF0A284-8EF0-496D-A30D-86E9168CB81D}" destId="{74FB7D82-ADCD-4986-A151-8F8DA03A41A7}" srcOrd="3" destOrd="0" presId="urn:microsoft.com/office/officeart/2018/2/layout/IconVerticalSolidList"/>
    <dgm:cxn modelId="{78E7E931-834D-47F3-ACD7-68073FE7F1A3}" type="presParOf" srcId="{70D580F6-2C9D-4CBA-AE9C-C3E34F6EC097}" destId="{C3D612ED-438C-403C-9E03-EA957C811D26}" srcOrd="3" destOrd="0" presId="urn:microsoft.com/office/officeart/2018/2/layout/IconVerticalSolidList"/>
    <dgm:cxn modelId="{C6643CCD-BC70-48AA-959B-1AFA90106AB4}" type="presParOf" srcId="{70D580F6-2C9D-4CBA-AE9C-C3E34F6EC097}" destId="{6E3E2925-7212-4BFC-88C6-DE2FC454CB6C}" srcOrd="4" destOrd="0" presId="urn:microsoft.com/office/officeart/2018/2/layout/IconVerticalSolidList"/>
    <dgm:cxn modelId="{0FE5032C-5EC6-4933-9970-1883C4C2FD6C}" type="presParOf" srcId="{6E3E2925-7212-4BFC-88C6-DE2FC454CB6C}" destId="{3003E275-47B0-4C3B-80BC-C1B750891C9D}" srcOrd="0" destOrd="0" presId="urn:microsoft.com/office/officeart/2018/2/layout/IconVerticalSolidList"/>
    <dgm:cxn modelId="{76BDB5A0-690B-4919-955F-77D2239DA26C}" type="presParOf" srcId="{6E3E2925-7212-4BFC-88C6-DE2FC454CB6C}" destId="{D54B3C33-C7B5-4C63-909A-B09668C14FF2}" srcOrd="1" destOrd="0" presId="urn:microsoft.com/office/officeart/2018/2/layout/IconVerticalSolidList"/>
    <dgm:cxn modelId="{1FC26817-13CC-4C26-BC6F-D1304CECA936}" type="presParOf" srcId="{6E3E2925-7212-4BFC-88C6-DE2FC454CB6C}" destId="{7A386AAB-C4AE-477C-ABC0-4895690B454C}" srcOrd="2" destOrd="0" presId="urn:microsoft.com/office/officeart/2018/2/layout/IconVerticalSolidList"/>
    <dgm:cxn modelId="{D0AA569B-8B65-4684-901A-C1518F214ABA}" type="presParOf" srcId="{6E3E2925-7212-4BFC-88C6-DE2FC454CB6C}" destId="{B7D471DD-67CB-4900-8314-B6BBE4055A1D}" srcOrd="3" destOrd="0" presId="urn:microsoft.com/office/officeart/2018/2/layout/IconVerticalSolidList"/>
    <dgm:cxn modelId="{7BE241C2-D303-420C-8030-B60104B6F2F9}" type="presParOf" srcId="{70D580F6-2C9D-4CBA-AE9C-C3E34F6EC097}" destId="{AC6DDD51-6750-4278-B804-D0D57D6EB06C}" srcOrd="5" destOrd="0" presId="urn:microsoft.com/office/officeart/2018/2/layout/IconVerticalSolidList"/>
    <dgm:cxn modelId="{97DC1356-080F-4FAF-ACEE-70193E57C9A3}" type="presParOf" srcId="{70D580F6-2C9D-4CBA-AE9C-C3E34F6EC097}" destId="{F7FEBE3D-2843-4107-A088-D7FBC7C16356}" srcOrd="6" destOrd="0" presId="urn:microsoft.com/office/officeart/2018/2/layout/IconVerticalSolidList"/>
    <dgm:cxn modelId="{3CA9EDD2-9B00-4D10-B4A7-64A9EE1E3943}" type="presParOf" srcId="{F7FEBE3D-2843-4107-A088-D7FBC7C16356}" destId="{5677C819-74E4-45C0-927D-0B32094C1CFC}" srcOrd="0" destOrd="0" presId="urn:microsoft.com/office/officeart/2018/2/layout/IconVerticalSolidList"/>
    <dgm:cxn modelId="{70A8B548-442B-4014-8271-4392AC2FB790}" type="presParOf" srcId="{F7FEBE3D-2843-4107-A088-D7FBC7C16356}" destId="{F33DEAE7-29EE-4B92-BD2A-90727D334799}" srcOrd="1" destOrd="0" presId="urn:microsoft.com/office/officeart/2018/2/layout/IconVerticalSolidList"/>
    <dgm:cxn modelId="{1B903132-E16D-4C4F-BC72-A9FD71DC862D}" type="presParOf" srcId="{F7FEBE3D-2843-4107-A088-D7FBC7C16356}" destId="{C02CF4B1-A921-4922-B3EC-27A5358499D4}" srcOrd="2" destOrd="0" presId="urn:microsoft.com/office/officeart/2018/2/layout/IconVerticalSolidList"/>
    <dgm:cxn modelId="{FE9FD609-ECFA-4589-A598-758D83BEC45D}" type="presParOf" srcId="{F7FEBE3D-2843-4107-A088-D7FBC7C16356}" destId="{4EF0D096-3CD8-48E9-8123-9F54C4181731}" srcOrd="3" destOrd="0" presId="urn:microsoft.com/office/officeart/2018/2/layout/IconVerticalSolidList"/>
    <dgm:cxn modelId="{F50DEDDA-01BE-45A9-8FCF-7D06772039B5}" type="presParOf" srcId="{70D580F6-2C9D-4CBA-AE9C-C3E34F6EC097}" destId="{2879C46D-6B2A-4646-A29B-693850368913}" srcOrd="7" destOrd="0" presId="urn:microsoft.com/office/officeart/2018/2/layout/IconVerticalSolidList"/>
    <dgm:cxn modelId="{EA5E879A-9780-47DA-A441-D1DB9788791D}" type="presParOf" srcId="{70D580F6-2C9D-4CBA-AE9C-C3E34F6EC097}" destId="{074B6316-66A0-48E9-BCCD-65D8DF10F228}" srcOrd="8" destOrd="0" presId="urn:microsoft.com/office/officeart/2018/2/layout/IconVerticalSolidList"/>
    <dgm:cxn modelId="{FC70587D-D166-4D21-AE81-E72A13C9F474}" type="presParOf" srcId="{074B6316-66A0-48E9-BCCD-65D8DF10F228}" destId="{CEF2462D-6D9B-42BF-9CFA-FA5AEA401752}" srcOrd="0" destOrd="0" presId="urn:microsoft.com/office/officeart/2018/2/layout/IconVerticalSolidList"/>
    <dgm:cxn modelId="{CF775028-1CEE-4766-9972-CB3FBF977CB2}" type="presParOf" srcId="{074B6316-66A0-48E9-BCCD-65D8DF10F228}" destId="{5AE77AFE-6129-46A5-B54D-C30676949682}" srcOrd="1" destOrd="0" presId="urn:microsoft.com/office/officeart/2018/2/layout/IconVerticalSolidList"/>
    <dgm:cxn modelId="{C55BE79D-9154-4170-AEB2-18480D783806}" type="presParOf" srcId="{074B6316-66A0-48E9-BCCD-65D8DF10F228}" destId="{67275C06-A544-40B0-9696-6475F4F0E356}" srcOrd="2" destOrd="0" presId="urn:microsoft.com/office/officeart/2018/2/layout/IconVerticalSolidList"/>
    <dgm:cxn modelId="{188F6185-1DFE-4200-AB83-6DB73FA3BB5B}" type="presParOf" srcId="{074B6316-66A0-48E9-BCCD-65D8DF10F228}" destId="{47E25AD1-7530-4CE6-9FB6-35C2A23D974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68A3C5-C21B-447A-9AA0-A8FE632E91CB}">
      <dsp:nvSpPr>
        <dsp:cNvPr id="0" name=""/>
        <dsp:cNvSpPr/>
      </dsp:nvSpPr>
      <dsp:spPr>
        <a:xfrm>
          <a:off x="0" y="502"/>
          <a:ext cx="9751483" cy="117537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C21CA2-19DC-420F-9C5F-11C4704016E8}">
      <dsp:nvSpPr>
        <dsp:cNvPr id="0" name=""/>
        <dsp:cNvSpPr/>
      </dsp:nvSpPr>
      <dsp:spPr>
        <a:xfrm>
          <a:off x="355549" y="264960"/>
          <a:ext cx="646453" cy="64645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11BBB7-ED7F-496B-9EBB-0AD78837F18F}">
      <dsp:nvSpPr>
        <dsp:cNvPr id="0" name=""/>
        <dsp:cNvSpPr/>
      </dsp:nvSpPr>
      <dsp:spPr>
        <a:xfrm>
          <a:off x="1357552" y="502"/>
          <a:ext cx="8393930" cy="1175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393" tIns="124393" rIns="124393" bIns="124393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Career development conversations do not have to be formal, complicated, or tied to a promotion.</a:t>
          </a:r>
        </a:p>
      </dsp:txBody>
      <dsp:txXfrm>
        <a:off x="1357552" y="502"/>
        <a:ext cx="8393930" cy="1175370"/>
      </dsp:txXfrm>
    </dsp:sp>
    <dsp:sp modelId="{69EADB8A-0FB8-413E-A266-F56713FE6B09}">
      <dsp:nvSpPr>
        <dsp:cNvPr id="0" name=""/>
        <dsp:cNvSpPr/>
      </dsp:nvSpPr>
      <dsp:spPr>
        <a:xfrm>
          <a:off x="0" y="1469714"/>
          <a:ext cx="9751483" cy="117537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724651-BA62-4E3A-966A-0E7788D78357}">
      <dsp:nvSpPr>
        <dsp:cNvPr id="0" name=""/>
        <dsp:cNvSpPr/>
      </dsp:nvSpPr>
      <dsp:spPr>
        <a:xfrm>
          <a:off x="355549" y="1734173"/>
          <a:ext cx="646453" cy="64645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B41DE0-7C76-48B4-9D0A-1591A5048A9C}">
      <dsp:nvSpPr>
        <dsp:cNvPr id="0" name=""/>
        <dsp:cNvSpPr/>
      </dsp:nvSpPr>
      <dsp:spPr>
        <a:xfrm>
          <a:off x="1357552" y="1469714"/>
          <a:ext cx="8393930" cy="1175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393" tIns="124393" rIns="124393" bIns="124393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The best leaders regularly talk with employees about performance, strengths, interests, growth, and future contribution.</a:t>
          </a:r>
        </a:p>
      </dsp:txBody>
      <dsp:txXfrm>
        <a:off x="1357552" y="1469714"/>
        <a:ext cx="8393930" cy="1175370"/>
      </dsp:txXfrm>
    </dsp:sp>
    <dsp:sp modelId="{3E9165FD-DC18-48C2-AF5B-977BBE18AE35}">
      <dsp:nvSpPr>
        <dsp:cNvPr id="0" name=""/>
        <dsp:cNvSpPr/>
      </dsp:nvSpPr>
      <dsp:spPr>
        <a:xfrm>
          <a:off x="0" y="2938927"/>
          <a:ext cx="9751483" cy="117537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2BC135-7207-42B3-AF71-1F95DF3E144F}">
      <dsp:nvSpPr>
        <dsp:cNvPr id="0" name=""/>
        <dsp:cNvSpPr/>
      </dsp:nvSpPr>
      <dsp:spPr>
        <a:xfrm>
          <a:off x="355549" y="3203385"/>
          <a:ext cx="646453" cy="64645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472A19-C827-441D-855E-86036C322B96}">
      <dsp:nvSpPr>
        <dsp:cNvPr id="0" name=""/>
        <dsp:cNvSpPr/>
      </dsp:nvSpPr>
      <dsp:spPr>
        <a:xfrm>
          <a:off x="1357552" y="2938927"/>
          <a:ext cx="8393930" cy="1175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393" tIns="124393" rIns="124393" bIns="124393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This session provides a practical framework for conversations that improve performance today while helping employees see a future with the organization.</a:t>
          </a:r>
        </a:p>
      </dsp:txBody>
      <dsp:txXfrm>
        <a:off x="1357552" y="2938927"/>
        <a:ext cx="8393930" cy="11753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5CB527-8A76-45BE-9CD8-D99A33F60EB2}">
      <dsp:nvSpPr>
        <dsp:cNvPr id="0" name=""/>
        <dsp:cNvSpPr/>
      </dsp:nvSpPr>
      <dsp:spPr>
        <a:xfrm>
          <a:off x="0" y="3214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263F01-20AE-440C-A235-4F755F98DD79}">
      <dsp:nvSpPr>
        <dsp:cNvPr id="0" name=""/>
        <dsp:cNvSpPr/>
      </dsp:nvSpPr>
      <dsp:spPr>
        <a:xfrm>
          <a:off x="207130" y="157278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A1F5FE-083E-4CB2-BF0D-D500E0FA0FD5}">
      <dsp:nvSpPr>
        <dsp:cNvPr id="0" name=""/>
        <dsp:cNvSpPr/>
      </dsp:nvSpPr>
      <dsp:spPr>
        <a:xfrm>
          <a:off x="790861" y="3214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Conduct effective performance and development discussions.</a:t>
          </a:r>
        </a:p>
      </dsp:txBody>
      <dsp:txXfrm>
        <a:off x="790861" y="3214"/>
        <a:ext cx="8960621" cy="684728"/>
      </dsp:txXfrm>
    </dsp:sp>
    <dsp:sp modelId="{2FC344F4-F5E9-41C5-B707-2D4145F0DDD8}">
      <dsp:nvSpPr>
        <dsp:cNvPr id="0" name=""/>
        <dsp:cNvSpPr/>
      </dsp:nvSpPr>
      <dsp:spPr>
        <a:xfrm>
          <a:off x="0" y="859125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80235C-7972-4DDC-AFF8-8900CEBE865D}">
      <dsp:nvSpPr>
        <dsp:cNvPr id="0" name=""/>
        <dsp:cNvSpPr/>
      </dsp:nvSpPr>
      <dsp:spPr>
        <a:xfrm>
          <a:off x="207130" y="1013189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B279C9-843B-49CB-A7F0-1E9CF5106C7D}">
      <dsp:nvSpPr>
        <dsp:cNvPr id="0" name=""/>
        <dsp:cNvSpPr/>
      </dsp:nvSpPr>
      <dsp:spPr>
        <a:xfrm>
          <a:off x="790861" y="859125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Identify meaningful growth opportunities for employees.</a:t>
          </a:r>
        </a:p>
      </dsp:txBody>
      <dsp:txXfrm>
        <a:off x="790861" y="859125"/>
        <a:ext cx="8960621" cy="684728"/>
      </dsp:txXfrm>
    </dsp:sp>
    <dsp:sp modelId="{8CB7A3BE-E9C1-4B52-A89C-6CB9EA277D72}">
      <dsp:nvSpPr>
        <dsp:cNvPr id="0" name=""/>
        <dsp:cNvSpPr/>
      </dsp:nvSpPr>
      <dsp:spPr>
        <a:xfrm>
          <a:off x="0" y="1715035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7B672C-9D4D-4D56-AC3B-026EA12BF75F}">
      <dsp:nvSpPr>
        <dsp:cNvPr id="0" name=""/>
        <dsp:cNvSpPr/>
      </dsp:nvSpPr>
      <dsp:spPr>
        <a:xfrm>
          <a:off x="207130" y="1869099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8B2608-6751-44CE-838E-2C2641DEE292}">
      <dsp:nvSpPr>
        <dsp:cNvPr id="0" name=""/>
        <dsp:cNvSpPr/>
      </dsp:nvSpPr>
      <dsp:spPr>
        <a:xfrm>
          <a:off x="790861" y="1715035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Connect individual career interests to organizational needs.</a:t>
          </a:r>
        </a:p>
      </dsp:txBody>
      <dsp:txXfrm>
        <a:off x="790861" y="1715035"/>
        <a:ext cx="8960621" cy="684728"/>
      </dsp:txXfrm>
    </dsp:sp>
    <dsp:sp modelId="{830BC4D6-D2C0-4B71-8756-7CE575BC19D4}">
      <dsp:nvSpPr>
        <dsp:cNvPr id="0" name=""/>
        <dsp:cNvSpPr/>
      </dsp:nvSpPr>
      <dsp:spPr>
        <a:xfrm>
          <a:off x="0" y="2570946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0629E3-CC84-4C56-A62C-C6371D0F2052}">
      <dsp:nvSpPr>
        <dsp:cNvPr id="0" name=""/>
        <dsp:cNvSpPr/>
      </dsp:nvSpPr>
      <dsp:spPr>
        <a:xfrm>
          <a:off x="207130" y="2725010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037E62-8822-48E5-870E-F9C46100443D}">
      <dsp:nvSpPr>
        <dsp:cNvPr id="0" name=""/>
        <dsp:cNvSpPr/>
      </dsp:nvSpPr>
      <dsp:spPr>
        <a:xfrm>
          <a:off x="790861" y="2570946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Use coaching conversations to strengthen engagement and retention.</a:t>
          </a:r>
        </a:p>
      </dsp:txBody>
      <dsp:txXfrm>
        <a:off x="790861" y="2570946"/>
        <a:ext cx="8960621" cy="684728"/>
      </dsp:txXfrm>
    </dsp:sp>
    <dsp:sp modelId="{E8719DE5-6110-45FE-9AD0-34A4DBD91724}">
      <dsp:nvSpPr>
        <dsp:cNvPr id="0" name=""/>
        <dsp:cNvSpPr/>
      </dsp:nvSpPr>
      <dsp:spPr>
        <a:xfrm>
          <a:off x="0" y="3426856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E1DFDA-8000-4A53-A4AF-C95603CDB927}">
      <dsp:nvSpPr>
        <dsp:cNvPr id="0" name=""/>
        <dsp:cNvSpPr/>
      </dsp:nvSpPr>
      <dsp:spPr>
        <a:xfrm>
          <a:off x="207130" y="3580920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923511-2FA5-4A95-B0EE-2CD2A0785E17}">
      <dsp:nvSpPr>
        <dsp:cNvPr id="0" name=""/>
        <dsp:cNvSpPr/>
      </dsp:nvSpPr>
      <dsp:spPr>
        <a:xfrm>
          <a:off x="790861" y="3426856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Create realistic development plans with clear ownership and follow-through.</a:t>
          </a:r>
        </a:p>
      </dsp:txBody>
      <dsp:txXfrm>
        <a:off x="790861" y="3426856"/>
        <a:ext cx="8960621" cy="6847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02506C-9DD4-473B-8E2E-966822C473E5}">
      <dsp:nvSpPr>
        <dsp:cNvPr id="0" name=""/>
        <dsp:cNvSpPr/>
      </dsp:nvSpPr>
      <dsp:spPr>
        <a:xfrm>
          <a:off x="0" y="1707"/>
          <a:ext cx="9751483" cy="8655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9A24AF-2957-4506-9930-56394432997A}">
      <dsp:nvSpPr>
        <dsp:cNvPr id="0" name=""/>
        <dsp:cNvSpPr/>
      </dsp:nvSpPr>
      <dsp:spPr>
        <a:xfrm>
          <a:off x="261830" y="196457"/>
          <a:ext cx="476055" cy="4760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BA6FF2-592D-4CE7-ADC2-6F82FA3A0FD5}">
      <dsp:nvSpPr>
        <dsp:cNvPr id="0" name=""/>
        <dsp:cNvSpPr/>
      </dsp:nvSpPr>
      <dsp:spPr>
        <a:xfrm>
          <a:off x="999715" y="1707"/>
          <a:ext cx="8751767" cy="86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5" tIns="91605" rIns="91605" bIns="916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Development should not happen only during the annual review.</a:t>
          </a:r>
        </a:p>
      </dsp:txBody>
      <dsp:txXfrm>
        <a:off x="999715" y="1707"/>
        <a:ext cx="8751767" cy="865554"/>
      </dsp:txXfrm>
    </dsp:sp>
    <dsp:sp modelId="{067650BB-F5E4-4436-B295-2D2C58C2AA67}">
      <dsp:nvSpPr>
        <dsp:cNvPr id="0" name=""/>
        <dsp:cNvSpPr/>
      </dsp:nvSpPr>
      <dsp:spPr>
        <a:xfrm>
          <a:off x="0" y="1083651"/>
          <a:ext cx="9751483" cy="8655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B05A32-E0B3-48AD-B34D-1289070DCCA3}">
      <dsp:nvSpPr>
        <dsp:cNvPr id="0" name=""/>
        <dsp:cNvSpPr/>
      </dsp:nvSpPr>
      <dsp:spPr>
        <a:xfrm>
          <a:off x="261830" y="1278400"/>
          <a:ext cx="476055" cy="4760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7CA689-DB4F-43ED-B901-D0E4FF0E4CB9}">
      <dsp:nvSpPr>
        <dsp:cNvPr id="0" name=""/>
        <dsp:cNvSpPr/>
      </dsp:nvSpPr>
      <dsp:spPr>
        <a:xfrm>
          <a:off x="999715" y="1083651"/>
          <a:ext cx="8751767" cy="86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5" tIns="91605" rIns="91605" bIns="916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Employees need regular conversations about performance, interests, strengths, and opportunities.</a:t>
          </a:r>
        </a:p>
      </dsp:txBody>
      <dsp:txXfrm>
        <a:off x="999715" y="1083651"/>
        <a:ext cx="8751767" cy="865554"/>
      </dsp:txXfrm>
    </dsp:sp>
    <dsp:sp modelId="{EAF5B13C-45AC-46C0-8F47-E58896BDA707}">
      <dsp:nvSpPr>
        <dsp:cNvPr id="0" name=""/>
        <dsp:cNvSpPr/>
      </dsp:nvSpPr>
      <dsp:spPr>
        <a:xfrm>
          <a:off x="0" y="2165594"/>
          <a:ext cx="9751483" cy="8655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8B7CBB-B58B-4E4D-A7FD-5A403DD5F5A7}">
      <dsp:nvSpPr>
        <dsp:cNvPr id="0" name=""/>
        <dsp:cNvSpPr/>
      </dsp:nvSpPr>
      <dsp:spPr>
        <a:xfrm>
          <a:off x="261830" y="2360344"/>
          <a:ext cx="476055" cy="4760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D9E634-B78B-43EE-A1B9-18CF5346A3C1}">
      <dsp:nvSpPr>
        <dsp:cNvPr id="0" name=""/>
        <dsp:cNvSpPr/>
      </dsp:nvSpPr>
      <dsp:spPr>
        <a:xfrm>
          <a:off x="999715" y="2165594"/>
          <a:ext cx="8751767" cy="86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5" tIns="91605" rIns="91605" bIns="916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Small, consistent conversations are often more useful than one large formal discussion.</a:t>
          </a:r>
        </a:p>
      </dsp:txBody>
      <dsp:txXfrm>
        <a:off x="999715" y="2165594"/>
        <a:ext cx="8751767" cy="865554"/>
      </dsp:txXfrm>
    </dsp:sp>
    <dsp:sp modelId="{A38B8639-8FA5-4135-983C-68D5E17DDC3B}">
      <dsp:nvSpPr>
        <dsp:cNvPr id="0" name=""/>
        <dsp:cNvSpPr/>
      </dsp:nvSpPr>
      <dsp:spPr>
        <a:xfrm>
          <a:off x="0" y="3247537"/>
          <a:ext cx="9751483" cy="8655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40ACB0-D548-42D7-A2AF-399BE8C83571}">
      <dsp:nvSpPr>
        <dsp:cNvPr id="0" name=""/>
        <dsp:cNvSpPr/>
      </dsp:nvSpPr>
      <dsp:spPr>
        <a:xfrm>
          <a:off x="261830" y="3442287"/>
          <a:ext cx="476055" cy="4760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56753E-E56E-4570-AE99-AC46DD304D18}">
      <dsp:nvSpPr>
        <dsp:cNvPr id="0" name=""/>
        <dsp:cNvSpPr/>
      </dsp:nvSpPr>
      <dsp:spPr>
        <a:xfrm>
          <a:off x="999715" y="3247537"/>
          <a:ext cx="8751767" cy="86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5" tIns="91605" rIns="91605" bIns="916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Leaders should know what employees want to learn before an opportunity becomes available.</a:t>
          </a:r>
        </a:p>
      </dsp:txBody>
      <dsp:txXfrm>
        <a:off x="999715" y="3247537"/>
        <a:ext cx="8751767" cy="8655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16AC4A-0558-42D7-91E9-00D033F830D6}">
      <dsp:nvSpPr>
        <dsp:cNvPr id="0" name=""/>
        <dsp:cNvSpPr/>
      </dsp:nvSpPr>
      <dsp:spPr>
        <a:xfrm>
          <a:off x="0" y="76630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How am I doing?</a:t>
          </a:r>
        </a:p>
      </dsp:txBody>
      <dsp:txXfrm>
        <a:off x="0" y="76630"/>
        <a:ext cx="3047338" cy="1828403"/>
      </dsp:txXfrm>
    </dsp:sp>
    <dsp:sp modelId="{8AC33870-8E40-4EFB-8DB6-1F4F761090E9}">
      <dsp:nvSpPr>
        <dsp:cNvPr id="0" name=""/>
        <dsp:cNvSpPr/>
      </dsp:nvSpPr>
      <dsp:spPr>
        <a:xfrm>
          <a:off x="3352072" y="76630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What do you see as my strengths?</a:t>
          </a:r>
        </a:p>
      </dsp:txBody>
      <dsp:txXfrm>
        <a:off x="3352072" y="76630"/>
        <a:ext cx="3047338" cy="1828403"/>
      </dsp:txXfrm>
    </dsp:sp>
    <dsp:sp modelId="{12E33908-4F99-4725-A5A0-33EC1091C84A}">
      <dsp:nvSpPr>
        <dsp:cNvPr id="0" name=""/>
        <dsp:cNvSpPr/>
      </dsp:nvSpPr>
      <dsp:spPr>
        <a:xfrm>
          <a:off x="6704144" y="76630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What do I need to improve?</a:t>
          </a:r>
        </a:p>
      </dsp:txBody>
      <dsp:txXfrm>
        <a:off x="6704144" y="76630"/>
        <a:ext cx="3047338" cy="1828403"/>
      </dsp:txXfrm>
    </dsp:sp>
    <dsp:sp modelId="{EFBFE467-A450-4823-9EED-2315D3557B76}">
      <dsp:nvSpPr>
        <dsp:cNvPr id="0" name=""/>
        <dsp:cNvSpPr/>
      </dsp:nvSpPr>
      <dsp:spPr>
        <a:xfrm>
          <a:off x="0" y="2209766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Is there room for me to grow here?</a:t>
          </a:r>
        </a:p>
      </dsp:txBody>
      <dsp:txXfrm>
        <a:off x="0" y="2209766"/>
        <a:ext cx="3047338" cy="1828403"/>
      </dsp:txXfrm>
    </dsp:sp>
    <dsp:sp modelId="{FAF2B2B5-ECBC-42D9-88DC-9094A47B89EE}">
      <dsp:nvSpPr>
        <dsp:cNvPr id="0" name=""/>
        <dsp:cNvSpPr/>
      </dsp:nvSpPr>
      <dsp:spPr>
        <a:xfrm>
          <a:off x="3352072" y="2209766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What would I need to demonstrate to take on more responsibility?</a:t>
          </a:r>
        </a:p>
      </dsp:txBody>
      <dsp:txXfrm>
        <a:off x="3352072" y="2209766"/>
        <a:ext cx="3047338" cy="1828403"/>
      </dsp:txXfrm>
    </dsp:sp>
    <dsp:sp modelId="{91A56347-A543-4D4E-AB62-2118D06A13BD}">
      <dsp:nvSpPr>
        <dsp:cNvPr id="0" name=""/>
        <dsp:cNvSpPr/>
      </dsp:nvSpPr>
      <dsp:spPr>
        <a:xfrm>
          <a:off x="6704144" y="2209766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Does my manager care about my development?</a:t>
          </a:r>
        </a:p>
      </dsp:txBody>
      <dsp:txXfrm>
        <a:off x="6704144" y="2209766"/>
        <a:ext cx="3047338" cy="182840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9D1509-019D-4D56-8965-B0B99895BDCC}">
      <dsp:nvSpPr>
        <dsp:cNvPr id="0" name=""/>
        <dsp:cNvSpPr/>
      </dsp:nvSpPr>
      <dsp:spPr>
        <a:xfrm>
          <a:off x="0" y="76630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Employees make assumptions about their future.</a:t>
          </a:r>
        </a:p>
      </dsp:txBody>
      <dsp:txXfrm>
        <a:off x="0" y="76630"/>
        <a:ext cx="3047338" cy="1828403"/>
      </dsp:txXfrm>
    </dsp:sp>
    <dsp:sp modelId="{9F867509-78EE-45EB-AD0E-CF4137CABF47}">
      <dsp:nvSpPr>
        <dsp:cNvPr id="0" name=""/>
        <dsp:cNvSpPr/>
      </dsp:nvSpPr>
      <dsp:spPr>
        <a:xfrm>
          <a:off x="3352072" y="76630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Managers miss early signs of disengagement.</a:t>
          </a:r>
        </a:p>
      </dsp:txBody>
      <dsp:txXfrm>
        <a:off x="3352072" y="76630"/>
        <a:ext cx="3047338" cy="1828403"/>
      </dsp:txXfrm>
    </dsp:sp>
    <dsp:sp modelId="{C69CF7F9-DEF7-4E11-AE52-D4DF1F5C8487}">
      <dsp:nvSpPr>
        <dsp:cNvPr id="0" name=""/>
        <dsp:cNvSpPr/>
      </dsp:nvSpPr>
      <dsp:spPr>
        <a:xfrm>
          <a:off x="6704144" y="76630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Strong employees begin looking elsewhere.</a:t>
          </a:r>
        </a:p>
      </dsp:txBody>
      <dsp:txXfrm>
        <a:off x="6704144" y="76630"/>
        <a:ext cx="3047338" cy="1828403"/>
      </dsp:txXfrm>
    </dsp:sp>
    <dsp:sp modelId="{FD9F8366-0A5F-41C4-8105-CB4A316D11CD}">
      <dsp:nvSpPr>
        <dsp:cNvPr id="0" name=""/>
        <dsp:cNvSpPr/>
      </dsp:nvSpPr>
      <dsp:spPr>
        <a:xfrm>
          <a:off x="0" y="2209766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Promotions become reactive instead of planned.</a:t>
          </a:r>
        </a:p>
      </dsp:txBody>
      <dsp:txXfrm>
        <a:off x="0" y="2209766"/>
        <a:ext cx="3047338" cy="1828403"/>
      </dsp:txXfrm>
    </dsp:sp>
    <dsp:sp modelId="{BB6C8DCE-CEDD-4456-ACC3-A9CC71DB43AE}">
      <dsp:nvSpPr>
        <dsp:cNvPr id="0" name=""/>
        <dsp:cNvSpPr/>
      </dsp:nvSpPr>
      <dsp:spPr>
        <a:xfrm>
          <a:off x="3352072" y="2209766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Employees may confuse tenure with readiness.</a:t>
          </a:r>
        </a:p>
      </dsp:txBody>
      <dsp:txXfrm>
        <a:off x="3352072" y="2209766"/>
        <a:ext cx="3047338" cy="1828403"/>
      </dsp:txXfrm>
    </dsp:sp>
    <dsp:sp modelId="{040CA47D-9966-4638-9EDB-187B71ACE7E7}">
      <dsp:nvSpPr>
        <dsp:cNvPr id="0" name=""/>
        <dsp:cNvSpPr/>
      </dsp:nvSpPr>
      <dsp:spPr>
        <a:xfrm>
          <a:off x="6704144" y="2209766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Development becomes something HR owns instead of something leaders lead.</a:t>
          </a:r>
        </a:p>
      </dsp:txBody>
      <dsp:txXfrm>
        <a:off x="6704144" y="2209766"/>
        <a:ext cx="3047338" cy="182840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1FE4F1-E88C-419B-97A3-6291B872C6B8}">
      <dsp:nvSpPr>
        <dsp:cNvPr id="0" name=""/>
        <dsp:cNvSpPr/>
      </dsp:nvSpPr>
      <dsp:spPr>
        <a:xfrm>
          <a:off x="0" y="1707"/>
          <a:ext cx="9751483" cy="8655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BCF918-AF12-48E1-BB02-E4CEB14839AE}">
      <dsp:nvSpPr>
        <dsp:cNvPr id="0" name=""/>
        <dsp:cNvSpPr/>
      </dsp:nvSpPr>
      <dsp:spPr>
        <a:xfrm>
          <a:off x="261830" y="196457"/>
          <a:ext cx="476055" cy="4760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3F582F-645B-4BED-AC5D-CFE3393B3838}">
      <dsp:nvSpPr>
        <dsp:cNvPr id="0" name=""/>
        <dsp:cNvSpPr/>
      </dsp:nvSpPr>
      <dsp:spPr>
        <a:xfrm>
          <a:off x="999715" y="1707"/>
          <a:ext cx="8751767" cy="86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5" tIns="91605" rIns="91605" bIns="916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Employees are more likely to stay when they can see progress, learning, and opportunity.</a:t>
          </a:r>
        </a:p>
      </dsp:txBody>
      <dsp:txXfrm>
        <a:off x="999715" y="1707"/>
        <a:ext cx="8751767" cy="865554"/>
      </dsp:txXfrm>
    </dsp:sp>
    <dsp:sp modelId="{3B5DCF43-5147-498E-ABB4-926B994D4A0C}">
      <dsp:nvSpPr>
        <dsp:cNvPr id="0" name=""/>
        <dsp:cNvSpPr/>
      </dsp:nvSpPr>
      <dsp:spPr>
        <a:xfrm>
          <a:off x="0" y="1083651"/>
          <a:ext cx="9751483" cy="8655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D65606-7CAA-4CB9-848B-3EB9D77EB10A}">
      <dsp:nvSpPr>
        <dsp:cNvPr id="0" name=""/>
        <dsp:cNvSpPr/>
      </dsp:nvSpPr>
      <dsp:spPr>
        <a:xfrm>
          <a:off x="261830" y="1278400"/>
          <a:ext cx="476055" cy="4760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A9C645-0994-41F8-A944-05C7D48DD534}">
      <dsp:nvSpPr>
        <dsp:cNvPr id="0" name=""/>
        <dsp:cNvSpPr/>
      </dsp:nvSpPr>
      <dsp:spPr>
        <a:xfrm>
          <a:off x="999715" y="1083651"/>
          <a:ext cx="8751767" cy="86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5" tIns="91605" rIns="91605" bIns="916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Growth does not always mean promotion.</a:t>
          </a:r>
        </a:p>
      </dsp:txBody>
      <dsp:txXfrm>
        <a:off x="999715" y="1083651"/>
        <a:ext cx="8751767" cy="865554"/>
      </dsp:txXfrm>
    </dsp:sp>
    <dsp:sp modelId="{AF82742E-06C2-40E1-AF63-EEDE98BAF53E}">
      <dsp:nvSpPr>
        <dsp:cNvPr id="0" name=""/>
        <dsp:cNvSpPr/>
      </dsp:nvSpPr>
      <dsp:spPr>
        <a:xfrm>
          <a:off x="0" y="2165594"/>
          <a:ext cx="9751483" cy="8655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06FD74-D34E-421A-B925-023A2D55837F}">
      <dsp:nvSpPr>
        <dsp:cNvPr id="0" name=""/>
        <dsp:cNvSpPr/>
      </dsp:nvSpPr>
      <dsp:spPr>
        <a:xfrm>
          <a:off x="261830" y="2360344"/>
          <a:ext cx="476055" cy="4760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B5C4E7-6EAF-4C5C-8137-29D278E32D91}">
      <dsp:nvSpPr>
        <dsp:cNvPr id="0" name=""/>
        <dsp:cNvSpPr/>
      </dsp:nvSpPr>
      <dsp:spPr>
        <a:xfrm>
          <a:off x="999715" y="2165594"/>
          <a:ext cx="8751767" cy="86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5" tIns="91605" rIns="91605" bIns="916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Development can include skills, projects, exposure, mentoring, cross-training, leadership opportunities, and expanded responsibility.</a:t>
          </a:r>
        </a:p>
      </dsp:txBody>
      <dsp:txXfrm>
        <a:off x="999715" y="2165594"/>
        <a:ext cx="8751767" cy="865554"/>
      </dsp:txXfrm>
    </dsp:sp>
    <dsp:sp modelId="{A0CBA53F-8734-457C-969D-1C2FD79674E1}">
      <dsp:nvSpPr>
        <dsp:cNvPr id="0" name=""/>
        <dsp:cNvSpPr/>
      </dsp:nvSpPr>
      <dsp:spPr>
        <a:xfrm>
          <a:off x="0" y="3247537"/>
          <a:ext cx="9751483" cy="8655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781E47-706B-4C99-BD8B-E3EFC9282A16}">
      <dsp:nvSpPr>
        <dsp:cNvPr id="0" name=""/>
        <dsp:cNvSpPr/>
      </dsp:nvSpPr>
      <dsp:spPr>
        <a:xfrm>
          <a:off x="261830" y="3442287"/>
          <a:ext cx="476055" cy="4760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C82FFD-D0E0-408B-8A19-C4AD6178AF10}">
      <dsp:nvSpPr>
        <dsp:cNvPr id="0" name=""/>
        <dsp:cNvSpPr/>
      </dsp:nvSpPr>
      <dsp:spPr>
        <a:xfrm>
          <a:off x="999715" y="3247537"/>
          <a:ext cx="8751767" cy="86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5" tIns="91605" rIns="91605" bIns="916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The goal is to create forward movement—even when the next title is not immediately available.</a:t>
          </a:r>
        </a:p>
      </dsp:txBody>
      <dsp:txXfrm>
        <a:off x="999715" y="3247537"/>
        <a:ext cx="8751767" cy="86555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9A4274-36DA-4F18-9F88-2E91769C1A8D}">
      <dsp:nvSpPr>
        <dsp:cNvPr id="0" name=""/>
        <dsp:cNvSpPr/>
      </dsp:nvSpPr>
      <dsp:spPr>
        <a:xfrm>
          <a:off x="0" y="0"/>
          <a:ext cx="7801186" cy="9052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Focuses on expectations, priorities, performance, and accountability.</a:t>
          </a:r>
        </a:p>
      </dsp:txBody>
      <dsp:txXfrm>
        <a:off x="26514" y="26514"/>
        <a:ext cx="6747850" cy="852228"/>
      </dsp:txXfrm>
    </dsp:sp>
    <dsp:sp modelId="{26DD4ED3-F3DE-4B79-BD40-AE9EB61603C8}">
      <dsp:nvSpPr>
        <dsp:cNvPr id="0" name=""/>
        <dsp:cNvSpPr/>
      </dsp:nvSpPr>
      <dsp:spPr>
        <a:xfrm>
          <a:off x="653349" y="1069848"/>
          <a:ext cx="7801186" cy="9052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Answers: What needs to be done?</a:t>
          </a:r>
        </a:p>
      </dsp:txBody>
      <dsp:txXfrm>
        <a:off x="679863" y="1096362"/>
        <a:ext cx="6506392" cy="852228"/>
      </dsp:txXfrm>
    </dsp:sp>
    <dsp:sp modelId="{1BCE30B6-68BF-4E74-B805-1D19DA5A90DD}">
      <dsp:nvSpPr>
        <dsp:cNvPr id="0" name=""/>
        <dsp:cNvSpPr/>
      </dsp:nvSpPr>
      <dsp:spPr>
        <a:xfrm>
          <a:off x="1296947" y="2139696"/>
          <a:ext cx="7801186" cy="9052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Clarifies standards, deadlines, ownership, and consequences.</a:t>
          </a:r>
        </a:p>
      </dsp:txBody>
      <dsp:txXfrm>
        <a:off x="1323461" y="2166210"/>
        <a:ext cx="6516144" cy="852228"/>
      </dsp:txXfrm>
    </dsp:sp>
    <dsp:sp modelId="{1D74B01F-68E4-4175-97F1-9A92D1B8BC07}">
      <dsp:nvSpPr>
        <dsp:cNvPr id="0" name=""/>
        <dsp:cNvSpPr/>
      </dsp:nvSpPr>
      <dsp:spPr>
        <a:xfrm>
          <a:off x="1950296" y="3209544"/>
          <a:ext cx="7801186" cy="9052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Important—but not the same as development.</a:t>
          </a:r>
        </a:p>
      </dsp:txBody>
      <dsp:txXfrm>
        <a:off x="1976810" y="3236058"/>
        <a:ext cx="6506392" cy="852228"/>
      </dsp:txXfrm>
    </dsp:sp>
    <dsp:sp modelId="{2DFBFE8F-CC57-4871-9DFB-C2AB2632EC6F}">
      <dsp:nvSpPr>
        <dsp:cNvPr id="0" name=""/>
        <dsp:cNvSpPr/>
      </dsp:nvSpPr>
      <dsp:spPr>
        <a:xfrm>
          <a:off x="7212770" y="693343"/>
          <a:ext cx="588416" cy="58841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7345164" y="693343"/>
        <a:ext cx="323628" cy="442783"/>
      </dsp:txXfrm>
    </dsp:sp>
    <dsp:sp modelId="{A5F548AB-C452-4C2D-B6F2-F24A5B4BB1C4}">
      <dsp:nvSpPr>
        <dsp:cNvPr id="0" name=""/>
        <dsp:cNvSpPr/>
      </dsp:nvSpPr>
      <dsp:spPr>
        <a:xfrm>
          <a:off x="7866119" y="1763191"/>
          <a:ext cx="588416" cy="58841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7998513" y="1763191"/>
        <a:ext cx="323628" cy="442783"/>
      </dsp:txXfrm>
    </dsp:sp>
    <dsp:sp modelId="{ADDE39BA-D0F2-4FA7-9515-0B7FFAC82382}">
      <dsp:nvSpPr>
        <dsp:cNvPr id="0" name=""/>
        <dsp:cNvSpPr/>
      </dsp:nvSpPr>
      <dsp:spPr>
        <a:xfrm>
          <a:off x="8509717" y="2833039"/>
          <a:ext cx="588416" cy="58841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8642111" y="2833039"/>
        <a:ext cx="323628" cy="44278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5FC3C5-C3C1-480D-8D05-73BAA03EC8BA}">
      <dsp:nvSpPr>
        <dsp:cNvPr id="0" name=""/>
        <dsp:cNvSpPr/>
      </dsp:nvSpPr>
      <dsp:spPr>
        <a:xfrm>
          <a:off x="0" y="1707"/>
          <a:ext cx="9751483" cy="8655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CCBC07-878B-49CD-9936-EFAB1C5EC0C1}">
      <dsp:nvSpPr>
        <dsp:cNvPr id="0" name=""/>
        <dsp:cNvSpPr/>
      </dsp:nvSpPr>
      <dsp:spPr>
        <a:xfrm>
          <a:off x="261830" y="196457"/>
          <a:ext cx="476055" cy="4760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5EF2DE-DAA3-455C-A227-9F6FEBB851FA}">
      <dsp:nvSpPr>
        <dsp:cNvPr id="0" name=""/>
        <dsp:cNvSpPr/>
      </dsp:nvSpPr>
      <dsp:spPr>
        <a:xfrm>
          <a:off x="999715" y="1707"/>
          <a:ext cx="8751767" cy="86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5" tIns="91605" rIns="91605" bIns="916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Helps employees think, learn, improve, and take ownership.</a:t>
          </a:r>
        </a:p>
      </dsp:txBody>
      <dsp:txXfrm>
        <a:off x="999715" y="1707"/>
        <a:ext cx="8751767" cy="865554"/>
      </dsp:txXfrm>
    </dsp:sp>
    <dsp:sp modelId="{6650A8B8-5A12-4140-ABB1-84490A4FF22F}">
      <dsp:nvSpPr>
        <dsp:cNvPr id="0" name=""/>
        <dsp:cNvSpPr/>
      </dsp:nvSpPr>
      <dsp:spPr>
        <a:xfrm>
          <a:off x="0" y="1083651"/>
          <a:ext cx="9751483" cy="8655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2EAB2E-125B-47A3-9CA1-6FF260F34C7B}">
      <dsp:nvSpPr>
        <dsp:cNvPr id="0" name=""/>
        <dsp:cNvSpPr/>
      </dsp:nvSpPr>
      <dsp:spPr>
        <a:xfrm>
          <a:off x="261830" y="1278400"/>
          <a:ext cx="476055" cy="4760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69E861-0FED-44A3-A610-9A94A37354DE}">
      <dsp:nvSpPr>
        <dsp:cNvPr id="0" name=""/>
        <dsp:cNvSpPr/>
      </dsp:nvSpPr>
      <dsp:spPr>
        <a:xfrm>
          <a:off x="999715" y="1083651"/>
          <a:ext cx="8751767" cy="86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5" tIns="91605" rIns="91605" bIns="916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Answers: How can you become more effective?</a:t>
          </a:r>
        </a:p>
      </dsp:txBody>
      <dsp:txXfrm>
        <a:off x="999715" y="1083651"/>
        <a:ext cx="8751767" cy="865554"/>
      </dsp:txXfrm>
    </dsp:sp>
    <dsp:sp modelId="{791111DF-A143-492F-B2C7-50909E9B1DEA}">
      <dsp:nvSpPr>
        <dsp:cNvPr id="0" name=""/>
        <dsp:cNvSpPr/>
      </dsp:nvSpPr>
      <dsp:spPr>
        <a:xfrm>
          <a:off x="0" y="2165594"/>
          <a:ext cx="9751483" cy="8655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E6E1A3-A31E-41EB-BF65-06D7A9E034D8}">
      <dsp:nvSpPr>
        <dsp:cNvPr id="0" name=""/>
        <dsp:cNvSpPr/>
      </dsp:nvSpPr>
      <dsp:spPr>
        <a:xfrm>
          <a:off x="261830" y="2360344"/>
          <a:ext cx="476055" cy="4760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68BA1D-903F-4AD4-B4D2-D621E52CCD15}">
      <dsp:nvSpPr>
        <dsp:cNvPr id="0" name=""/>
        <dsp:cNvSpPr/>
      </dsp:nvSpPr>
      <dsp:spPr>
        <a:xfrm>
          <a:off x="999715" y="2165594"/>
          <a:ext cx="8751767" cy="86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5" tIns="91605" rIns="91605" bIns="916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Uses questions, reflection, feedback, practice, and follow-up.</a:t>
          </a:r>
        </a:p>
      </dsp:txBody>
      <dsp:txXfrm>
        <a:off x="999715" y="2165594"/>
        <a:ext cx="8751767" cy="865554"/>
      </dsp:txXfrm>
    </dsp:sp>
    <dsp:sp modelId="{D9FE6824-8F48-407C-9BF8-F0046A68ECAD}">
      <dsp:nvSpPr>
        <dsp:cNvPr id="0" name=""/>
        <dsp:cNvSpPr/>
      </dsp:nvSpPr>
      <dsp:spPr>
        <a:xfrm>
          <a:off x="0" y="3247537"/>
          <a:ext cx="9751483" cy="8655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4C8ADC-E5AE-4F6F-AE58-CF4E6B10F1B2}">
      <dsp:nvSpPr>
        <dsp:cNvPr id="0" name=""/>
        <dsp:cNvSpPr/>
      </dsp:nvSpPr>
      <dsp:spPr>
        <a:xfrm>
          <a:off x="261830" y="3442287"/>
          <a:ext cx="476055" cy="4760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893E93-541F-429E-A0C4-91B63AF851EE}">
      <dsp:nvSpPr>
        <dsp:cNvPr id="0" name=""/>
        <dsp:cNvSpPr/>
      </dsp:nvSpPr>
      <dsp:spPr>
        <a:xfrm>
          <a:off x="999715" y="3247537"/>
          <a:ext cx="8751767" cy="86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5" tIns="91605" rIns="91605" bIns="916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The leader does not always provide the answer.</a:t>
          </a:r>
        </a:p>
      </dsp:txBody>
      <dsp:txXfrm>
        <a:off x="999715" y="3247537"/>
        <a:ext cx="8751767" cy="86555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03FC69-B2DB-4F50-8FCF-EB9194FA79B3}">
      <dsp:nvSpPr>
        <dsp:cNvPr id="0" name=""/>
        <dsp:cNvSpPr/>
      </dsp:nvSpPr>
      <dsp:spPr>
        <a:xfrm>
          <a:off x="0" y="0"/>
          <a:ext cx="7801186" cy="9052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Shares experience, perspective, advice, and career insight.</a:t>
          </a:r>
        </a:p>
      </dsp:txBody>
      <dsp:txXfrm>
        <a:off x="26514" y="26514"/>
        <a:ext cx="6747850" cy="852228"/>
      </dsp:txXfrm>
    </dsp:sp>
    <dsp:sp modelId="{15E0BE22-80BC-4773-BFD7-DC92A6B0EF2C}">
      <dsp:nvSpPr>
        <dsp:cNvPr id="0" name=""/>
        <dsp:cNvSpPr/>
      </dsp:nvSpPr>
      <dsp:spPr>
        <a:xfrm>
          <a:off x="653349" y="1069848"/>
          <a:ext cx="7801186" cy="9052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Answers: What have I learned that may help you?</a:t>
          </a:r>
        </a:p>
      </dsp:txBody>
      <dsp:txXfrm>
        <a:off x="679863" y="1096362"/>
        <a:ext cx="6506392" cy="852228"/>
      </dsp:txXfrm>
    </dsp:sp>
    <dsp:sp modelId="{CC872A52-D53A-4D4D-B20D-0C3F5D33AE25}">
      <dsp:nvSpPr>
        <dsp:cNvPr id="0" name=""/>
        <dsp:cNvSpPr/>
      </dsp:nvSpPr>
      <dsp:spPr>
        <a:xfrm>
          <a:off x="1296947" y="2139696"/>
          <a:ext cx="7801186" cy="9052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May come from someone other than the direct manager.</a:t>
          </a:r>
        </a:p>
      </dsp:txBody>
      <dsp:txXfrm>
        <a:off x="1323461" y="2166210"/>
        <a:ext cx="6516144" cy="852228"/>
      </dsp:txXfrm>
    </dsp:sp>
    <dsp:sp modelId="{29CD10CC-0775-4A8F-9DB7-8E1738680697}">
      <dsp:nvSpPr>
        <dsp:cNvPr id="0" name=""/>
        <dsp:cNvSpPr/>
      </dsp:nvSpPr>
      <dsp:spPr>
        <a:xfrm>
          <a:off x="1950296" y="3209544"/>
          <a:ext cx="7801186" cy="9052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Often useful for broader career development and organizational navigation.</a:t>
          </a:r>
        </a:p>
      </dsp:txBody>
      <dsp:txXfrm>
        <a:off x="1976810" y="3236058"/>
        <a:ext cx="6506392" cy="852228"/>
      </dsp:txXfrm>
    </dsp:sp>
    <dsp:sp modelId="{A52672C2-B22C-44C2-93F1-80ECA31491C6}">
      <dsp:nvSpPr>
        <dsp:cNvPr id="0" name=""/>
        <dsp:cNvSpPr/>
      </dsp:nvSpPr>
      <dsp:spPr>
        <a:xfrm>
          <a:off x="7212770" y="693343"/>
          <a:ext cx="588416" cy="58841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7345164" y="693343"/>
        <a:ext cx="323628" cy="442783"/>
      </dsp:txXfrm>
    </dsp:sp>
    <dsp:sp modelId="{03542B8E-F1B6-4E95-8FDA-A4E1A0BCD8DE}">
      <dsp:nvSpPr>
        <dsp:cNvPr id="0" name=""/>
        <dsp:cNvSpPr/>
      </dsp:nvSpPr>
      <dsp:spPr>
        <a:xfrm>
          <a:off x="7866119" y="1763191"/>
          <a:ext cx="588416" cy="58841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7998513" y="1763191"/>
        <a:ext cx="323628" cy="442783"/>
      </dsp:txXfrm>
    </dsp:sp>
    <dsp:sp modelId="{250AF61A-63E7-4A87-8D4A-DE86E4A72E5A}">
      <dsp:nvSpPr>
        <dsp:cNvPr id="0" name=""/>
        <dsp:cNvSpPr/>
      </dsp:nvSpPr>
      <dsp:spPr>
        <a:xfrm>
          <a:off x="8509717" y="2833039"/>
          <a:ext cx="588416" cy="58841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8642111" y="2833039"/>
        <a:ext cx="323628" cy="44278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D718B6-8105-427E-806A-69208B172690}">
      <dsp:nvSpPr>
        <dsp:cNvPr id="0" name=""/>
        <dsp:cNvSpPr/>
      </dsp:nvSpPr>
      <dsp:spPr>
        <a:xfrm>
          <a:off x="0" y="76630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Missed deadline: likely management and accountability.</a:t>
          </a:r>
        </a:p>
      </dsp:txBody>
      <dsp:txXfrm>
        <a:off x="0" y="76630"/>
        <a:ext cx="3047338" cy="1828403"/>
      </dsp:txXfrm>
    </dsp:sp>
    <dsp:sp modelId="{195C2BB9-87E3-431A-9576-AD9256C0E719}">
      <dsp:nvSpPr>
        <dsp:cNvPr id="0" name=""/>
        <dsp:cNvSpPr/>
      </dsp:nvSpPr>
      <dsp:spPr>
        <a:xfrm>
          <a:off x="3352072" y="76630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Employee has potential but lacks confidence: coaching.</a:t>
          </a:r>
        </a:p>
      </dsp:txBody>
      <dsp:txXfrm>
        <a:off x="3352072" y="76630"/>
        <a:ext cx="3047338" cy="1828403"/>
      </dsp:txXfrm>
    </dsp:sp>
    <dsp:sp modelId="{484EB1CA-D5D4-4927-98E7-6BC8FC4520CE}">
      <dsp:nvSpPr>
        <dsp:cNvPr id="0" name=""/>
        <dsp:cNvSpPr/>
      </dsp:nvSpPr>
      <dsp:spPr>
        <a:xfrm>
          <a:off x="6704144" y="76630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Employee wants exposure to a future role: coaching plus mentoring.</a:t>
          </a:r>
        </a:p>
      </dsp:txBody>
      <dsp:txXfrm>
        <a:off x="6704144" y="76630"/>
        <a:ext cx="3047338" cy="1828403"/>
      </dsp:txXfrm>
    </dsp:sp>
    <dsp:sp modelId="{5D15B4DB-5AC2-499E-8C2A-8E0F9617A408}">
      <dsp:nvSpPr>
        <dsp:cNvPr id="0" name=""/>
        <dsp:cNvSpPr/>
      </dsp:nvSpPr>
      <dsp:spPr>
        <a:xfrm>
          <a:off x="1676036" y="2209766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Employee wants a promotion but is not ready: honest performance and development conversation.</a:t>
          </a:r>
        </a:p>
      </dsp:txBody>
      <dsp:txXfrm>
        <a:off x="1676036" y="2209766"/>
        <a:ext cx="3047338" cy="1828403"/>
      </dsp:txXfrm>
    </dsp:sp>
    <dsp:sp modelId="{84A0AEE6-3B44-48F4-B0DC-9E89F77BBBEA}">
      <dsp:nvSpPr>
        <dsp:cNvPr id="0" name=""/>
        <dsp:cNvSpPr/>
      </dsp:nvSpPr>
      <dsp:spPr>
        <a:xfrm>
          <a:off x="5028108" y="2209766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Employee is unclear about priorities: management—not career coaching.</a:t>
          </a:r>
        </a:p>
      </dsp:txBody>
      <dsp:txXfrm>
        <a:off x="5028108" y="2209766"/>
        <a:ext cx="3047338" cy="182840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14116C-BA30-463D-BD90-702A731FC5E1}">
      <dsp:nvSpPr>
        <dsp:cNvPr id="0" name=""/>
        <dsp:cNvSpPr/>
      </dsp:nvSpPr>
      <dsp:spPr>
        <a:xfrm>
          <a:off x="0" y="0"/>
          <a:ext cx="7801186" cy="9052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Do not begin by telling the employee what their career should look like.</a:t>
          </a:r>
        </a:p>
      </dsp:txBody>
      <dsp:txXfrm>
        <a:off x="26514" y="26514"/>
        <a:ext cx="6747850" cy="852228"/>
      </dsp:txXfrm>
    </dsp:sp>
    <dsp:sp modelId="{BEFCBC6A-B916-4EFE-AA8A-2525B8FD5231}">
      <dsp:nvSpPr>
        <dsp:cNvPr id="0" name=""/>
        <dsp:cNvSpPr/>
      </dsp:nvSpPr>
      <dsp:spPr>
        <a:xfrm>
          <a:off x="653349" y="1069848"/>
          <a:ext cx="7801186" cy="9052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Ask what they enjoy, what they want to learn, and what type of work energizes them.</a:t>
          </a:r>
        </a:p>
      </dsp:txBody>
      <dsp:txXfrm>
        <a:off x="679863" y="1096362"/>
        <a:ext cx="6506392" cy="852228"/>
      </dsp:txXfrm>
    </dsp:sp>
    <dsp:sp modelId="{B48BCF7C-7452-4BC9-B481-6E1B41144963}">
      <dsp:nvSpPr>
        <dsp:cNvPr id="0" name=""/>
        <dsp:cNvSpPr/>
      </dsp:nvSpPr>
      <dsp:spPr>
        <a:xfrm>
          <a:off x="1296947" y="2139696"/>
          <a:ext cx="7801186" cy="9052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Listen for interests, not just desired titles.</a:t>
          </a:r>
        </a:p>
      </dsp:txBody>
      <dsp:txXfrm>
        <a:off x="1323461" y="2166210"/>
        <a:ext cx="6516144" cy="852228"/>
      </dsp:txXfrm>
    </dsp:sp>
    <dsp:sp modelId="{CC152F12-ADBC-4A82-BD9D-4EE788B2B8A6}">
      <dsp:nvSpPr>
        <dsp:cNvPr id="0" name=""/>
        <dsp:cNvSpPr/>
      </dsp:nvSpPr>
      <dsp:spPr>
        <a:xfrm>
          <a:off x="1950296" y="3209544"/>
          <a:ext cx="7801186" cy="9052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The employee may not know exactly what they want yet.</a:t>
          </a:r>
        </a:p>
      </dsp:txBody>
      <dsp:txXfrm>
        <a:off x="1976810" y="3236058"/>
        <a:ext cx="6506392" cy="852228"/>
      </dsp:txXfrm>
    </dsp:sp>
    <dsp:sp modelId="{9307F6E1-2DBC-47BF-A88E-9E507FBBF0F4}">
      <dsp:nvSpPr>
        <dsp:cNvPr id="0" name=""/>
        <dsp:cNvSpPr/>
      </dsp:nvSpPr>
      <dsp:spPr>
        <a:xfrm>
          <a:off x="7212770" y="693343"/>
          <a:ext cx="588416" cy="58841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7345164" y="693343"/>
        <a:ext cx="323628" cy="442783"/>
      </dsp:txXfrm>
    </dsp:sp>
    <dsp:sp modelId="{EE6720DF-50D4-4A41-872F-43DCF4B3094D}">
      <dsp:nvSpPr>
        <dsp:cNvPr id="0" name=""/>
        <dsp:cNvSpPr/>
      </dsp:nvSpPr>
      <dsp:spPr>
        <a:xfrm>
          <a:off x="7866119" y="1763191"/>
          <a:ext cx="588416" cy="58841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7998513" y="1763191"/>
        <a:ext cx="323628" cy="442783"/>
      </dsp:txXfrm>
    </dsp:sp>
    <dsp:sp modelId="{6543B77D-4A84-45B6-8A94-A57ABFD18356}">
      <dsp:nvSpPr>
        <dsp:cNvPr id="0" name=""/>
        <dsp:cNvSpPr/>
      </dsp:nvSpPr>
      <dsp:spPr>
        <a:xfrm>
          <a:off x="8509717" y="2833039"/>
          <a:ext cx="588416" cy="58841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8642111" y="2833039"/>
        <a:ext cx="323628" cy="44278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34EA45-4E2C-4517-8512-5343B42F29E8}">
      <dsp:nvSpPr>
        <dsp:cNvPr id="0" name=""/>
        <dsp:cNvSpPr/>
      </dsp:nvSpPr>
      <dsp:spPr>
        <a:xfrm>
          <a:off x="0" y="1331"/>
          <a:ext cx="9751483" cy="56719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B5ED55-447C-4703-8AB3-109CF1B745F9}">
      <dsp:nvSpPr>
        <dsp:cNvPr id="0" name=""/>
        <dsp:cNvSpPr/>
      </dsp:nvSpPr>
      <dsp:spPr>
        <a:xfrm>
          <a:off x="171575" y="128949"/>
          <a:ext cx="311955" cy="3119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9A3F66-74FD-48C3-B847-685CF432EC9F}">
      <dsp:nvSpPr>
        <dsp:cNvPr id="0" name=""/>
        <dsp:cNvSpPr/>
      </dsp:nvSpPr>
      <dsp:spPr>
        <a:xfrm>
          <a:off x="655106" y="1331"/>
          <a:ext cx="9096376" cy="567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028" tIns="60028" rIns="60028" bIns="600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What parts of your current role do you enjoy most?</a:t>
          </a:r>
        </a:p>
      </dsp:txBody>
      <dsp:txXfrm>
        <a:off x="655106" y="1331"/>
        <a:ext cx="9096376" cy="567191"/>
      </dsp:txXfrm>
    </dsp:sp>
    <dsp:sp modelId="{8DCFCB69-DCA5-4A03-9253-43D10E4E27A1}">
      <dsp:nvSpPr>
        <dsp:cNvPr id="0" name=""/>
        <dsp:cNvSpPr/>
      </dsp:nvSpPr>
      <dsp:spPr>
        <a:xfrm>
          <a:off x="0" y="710320"/>
          <a:ext cx="9751483" cy="56719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E81814-5CDB-40B7-8BC7-82842D77B1B4}">
      <dsp:nvSpPr>
        <dsp:cNvPr id="0" name=""/>
        <dsp:cNvSpPr/>
      </dsp:nvSpPr>
      <dsp:spPr>
        <a:xfrm>
          <a:off x="171575" y="837938"/>
          <a:ext cx="311955" cy="3119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B1B09F-987F-4E3F-8564-817CD29EACFB}">
      <dsp:nvSpPr>
        <dsp:cNvPr id="0" name=""/>
        <dsp:cNvSpPr/>
      </dsp:nvSpPr>
      <dsp:spPr>
        <a:xfrm>
          <a:off x="655106" y="710320"/>
          <a:ext cx="9096376" cy="567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028" tIns="60028" rIns="60028" bIns="600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What type of work do you want more exposure to?</a:t>
          </a:r>
        </a:p>
      </dsp:txBody>
      <dsp:txXfrm>
        <a:off x="655106" y="710320"/>
        <a:ext cx="9096376" cy="567191"/>
      </dsp:txXfrm>
    </dsp:sp>
    <dsp:sp modelId="{CC000AF5-2584-43CA-BC26-BC59392CAF03}">
      <dsp:nvSpPr>
        <dsp:cNvPr id="0" name=""/>
        <dsp:cNvSpPr/>
      </dsp:nvSpPr>
      <dsp:spPr>
        <a:xfrm>
          <a:off x="0" y="1419309"/>
          <a:ext cx="9751483" cy="56719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F795A8-D9A7-4B57-962F-C4E3336EB380}">
      <dsp:nvSpPr>
        <dsp:cNvPr id="0" name=""/>
        <dsp:cNvSpPr/>
      </dsp:nvSpPr>
      <dsp:spPr>
        <a:xfrm>
          <a:off x="171575" y="1546927"/>
          <a:ext cx="311955" cy="3119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A0FBF8-F0D7-43FD-BAD3-8186E9137907}">
      <dsp:nvSpPr>
        <dsp:cNvPr id="0" name=""/>
        <dsp:cNvSpPr/>
      </dsp:nvSpPr>
      <dsp:spPr>
        <a:xfrm>
          <a:off x="655106" y="1419309"/>
          <a:ext cx="9096376" cy="567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028" tIns="60028" rIns="60028" bIns="600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What skills would you like to build?</a:t>
          </a:r>
        </a:p>
      </dsp:txBody>
      <dsp:txXfrm>
        <a:off x="655106" y="1419309"/>
        <a:ext cx="9096376" cy="567191"/>
      </dsp:txXfrm>
    </dsp:sp>
    <dsp:sp modelId="{9E938A7B-3405-476F-A32C-CC7478D2C3C4}">
      <dsp:nvSpPr>
        <dsp:cNvPr id="0" name=""/>
        <dsp:cNvSpPr/>
      </dsp:nvSpPr>
      <dsp:spPr>
        <a:xfrm>
          <a:off x="0" y="2128298"/>
          <a:ext cx="9751483" cy="56719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4E23D0-37EA-447C-9E56-709370224DF9}">
      <dsp:nvSpPr>
        <dsp:cNvPr id="0" name=""/>
        <dsp:cNvSpPr/>
      </dsp:nvSpPr>
      <dsp:spPr>
        <a:xfrm>
          <a:off x="171575" y="2255916"/>
          <a:ext cx="311955" cy="3119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0D4BBB-2645-45FC-8492-2951DCF73619}">
      <dsp:nvSpPr>
        <dsp:cNvPr id="0" name=""/>
        <dsp:cNvSpPr/>
      </dsp:nvSpPr>
      <dsp:spPr>
        <a:xfrm>
          <a:off x="655106" y="2128298"/>
          <a:ext cx="9096376" cy="567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028" tIns="60028" rIns="60028" bIns="600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Where do you feel underused?</a:t>
          </a:r>
        </a:p>
      </dsp:txBody>
      <dsp:txXfrm>
        <a:off x="655106" y="2128298"/>
        <a:ext cx="9096376" cy="567191"/>
      </dsp:txXfrm>
    </dsp:sp>
    <dsp:sp modelId="{18A16EB5-A262-4942-9210-DB6BF2176086}">
      <dsp:nvSpPr>
        <dsp:cNvPr id="0" name=""/>
        <dsp:cNvSpPr/>
      </dsp:nvSpPr>
      <dsp:spPr>
        <a:xfrm>
          <a:off x="0" y="2837288"/>
          <a:ext cx="9751483" cy="56719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9B26D6-122B-4AC2-9C6F-A52CCCD51D01}">
      <dsp:nvSpPr>
        <dsp:cNvPr id="0" name=""/>
        <dsp:cNvSpPr/>
      </dsp:nvSpPr>
      <dsp:spPr>
        <a:xfrm>
          <a:off x="171575" y="2964906"/>
          <a:ext cx="311955" cy="3119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E5C87D-BF65-47AF-9D37-F78201D3A953}">
      <dsp:nvSpPr>
        <dsp:cNvPr id="0" name=""/>
        <dsp:cNvSpPr/>
      </dsp:nvSpPr>
      <dsp:spPr>
        <a:xfrm>
          <a:off x="655106" y="2837288"/>
          <a:ext cx="9096376" cy="567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028" tIns="60028" rIns="60028" bIns="600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What would make the next year feel like meaningful growth?</a:t>
          </a:r>
        </a:p>
      </dsp:txBody>
      <dsp:txXfrm>
        <a:off x="655106" y="2837288"/>
        <a:ext cx="9096376" cy="567191"/>
      </dsp:txXfrm>
    </dsp:sp>
    <dsp:sp modelId="{3A8DB8EE-D856-4E1B-9A1F-1C0AC445328E}">
      <dsp:nvSpPr>
        <dsp:cNvPr id="0" name=""/>
        <dsp:cNvSpPr/>
      </dsp:nvSpPr>
      <dsp:spPr>
        <a:xfrm>
          <a:off x="0" y="3546277"/>
          <a:ext cx="9751483" cy="56719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C10D73-89A9-4E0D-94F5-392143882BCB}">
      <dsp:nvSpPr>
        <dsp:cNvPr id="0" name=""/>
        <dsp:cNvSpPr/>
      </dsp:nvSpPr>
      <dsp:spPr>
        <a:xfrm>
          <a:off x="171575" y="3673895"/>
          <a:ext cx="311955" cy="3119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56DF39-FB12-44F5-93D7-9880DAD3F187}">
      <dsp:nvSpPr>
        <dsp:cNvPr id="0" name=""/>
        <dsp:cNvSpPr/>
      </dsp:nvSpPr>
      <dsp:spPr>
        <a:xfrm>
          <a:off x="655106" y="3546277"/>
          <a:ext cx="9096376" cy="567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028" tIns="60028" rIns="60028" bIns="600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Is there a role or responsibility you are curious about?</a:t>
          </a:r>
        </a:p>
      </dsp:txBody>
      <dsp:txXfrm>
        <a:off x="655106" y="3546277"/>
        <a:ext cx="9096376" cy="56719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8EB3DA-62BB-49EF-A05B-E9B227A24063}">
      <dsp:nvSpPr>
        <dsp:cNvPr id="0" name=""/>
        <dsp:cNvSpPr/>
      </dsp:nvSpPr>
      <dsp:spPr>
        <a:xfrm>
          <a:off x="0" y="3214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0B4C82-4D0E-434E-9C84-E6342ABA7665}">
      <dsp:nvSpPr>
        <dsp:cNvPr id="0" name=""/>
        <dsp:cNvSpPr/>
      </dsp:nvSpPr>
      <dsp:spPr>
        <a:xfrm>
          <a:off x="207130" y="157278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61953E-1482-487F-9565-CC5DC60FAA48}">
      <dsp:nvSpPr>
        <dsp:cNvPr id="0" name=""/>
        <dsp:cNvSpPr/>
      </dsp:nvSpPr>
      <dsp:spPr>
        <a:xfrm>
          <a:off x="790861" y="3214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What do you believe you do especially well?</a:t>
          </a:r>
        </a:p>
      </dsp:txBody>
      <dsp:txXfrm>
        <a:off x="790861" y="3214"/>
        <a:ext cx="8960621" cy="684728"/>
      </dsp:txXfrm>
    </dsp:sp>
    <dsp:sp modelId="{C9468A22-2350-4353-A423-BEFD26BEFBD9}">
      <dsp:nvSpPr>
        <dsp:cNvPr id="0" name=""/>
        <dsp:cNvSpPr/>
      </dsp:nvSpPr>
      <dsp:spPr>
        <a:xfrm>
          <a:off x="0" y="859125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6F6025-33E6-4BFB-92F8-F9C56D4FF748}">
      <dsp:nvSpPr>
        <dsp:cNvPr id="0" name=""/>
        <dsp:cNvSpPr/>
      </dsp:nvSpPr>
      <dsp:spPr>
        <a:xfrm>
          <a:off x="207130" y="1013189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B48A3D-D6BF-4DEC-A9C0-05319AECB651}">
      <dsp:nvSpPr>
        <dsp:cNvPr id="0" name=""/>
        <dsp:cNvSpPr/>
      </dsp:nvSpPr>
      <dsp:spPr>
        <a:xfrm>
          <a:off x="790861" y="859125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What do coworkers come to you for?</a:t>
          </a:r>
        </a:p>
      </dsp:txBody>
      <dsp:txXfrm>
        <a:off x="790861" y="859125"/>
        <a:ext cx="8960621" cy="684728"/>
      </dsp:txXfrm>
    </dsp:sp>
    <dsp:sp modelId="{FA9BE89E-12E3-4359-82E4-F4300E51804C}">
      <dsp:nvSpPr>
        <dsp:cNvPr id="0" name=""/>
        <dsp:cNvSpPr/>
      </dsp:nvSpPr>
      <dsp:spPr>
        <a:xfrm>
          <a:off x="0" y="1715035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B87C91-341A-4166-9865-F581696ADB23}">
      <dsp:nvSpPr>
        <dsp:cNvPr id="0" name=""/>
        <dsp:cNvSpPr/>
      </dsp:nvSpPr>
      <dsp:spPr>
        <a:xfrm>
          <a:off x="207130" y="1869099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F2C576-3F82-406B-B95C-C4272337E9B6}">
      <dsp:nvSpPr>
        <dsp:cNvPr id="0" name=""/>
        <dsp:cNvSpPr/>
      </dsp:nvSpPr>
      <dsp:spPr>
        <a:xfrm>
          <a:off x="790861" y="1715035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What work feels natural to you?</a:t>
          </a:r>
        </a:p>
      </dsp:txBody>
      <dsp:txXfrm>
        <a:off x="790861" y="1715035"/>
        <a:ext cx="8960621" cy="684728"/>
      </dsp:txXfrm>
    </dsp:sp>
    <dsp:sp modelId="{F4A316A6-574D-4D62-898C-6715B2DEE76B}">
      <dsp:nvSpPr>
        <dsp:cNvPr id="0" name=""/>
        <dsp:cNvSpPr/>
      </dsp:nvSpPr>
      <dsp:spPr>
        <a:xfrm>
          <a:off x="0" y="2570946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AED2E9-875C-4214-B321-EA831B03E43D}">
      <dsp:nvSpPr>
        <dsp:cNvPr id="0" name=""/>
        <dsp:cNvSpPr/>
      </dsp:nvSpPr>
      <dsp:spPr>
        <a:xfrm>
          <a:off x="207130" y="2725010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B0AC6B-87E9-4242-A5C6-F3EC8E082E33}">
      <dsp:nvSpPr>
        <dsp:cNvPr id="0" name=""/>
        <dsp:cNvSpPr/>
      </dsp:nvSpPr>
      <dsp:spPr>
        <a:xfrm>
          <a:off x="790861" y="2570946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What accomplishment are you most proud of?</a:t>
          </a:r>
        </a:p>
      </dsp:txBody>
      <dsp:txXfrm>
        <a:off x="790861" y="2570946"/>
        <a:ext cx="8960621" cy="684728"/>
      </dsp:txXfrm>
    </dsp:sp>
    <dsp:sp modelId="{6A6A3BE5-26A4-4DDB-97EC-4C7EACDB7BFE}">
      <dsp:nvSpPr>
        <dsp:cNvPr id="0" name=""/>
        <dsp:cNvSpPr/>
      </dsp:nvSpPr>
      <dsp:spPr>
        <a:xfrm>
          <a:off x="0" y="3426856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F7D54D-27AE-402D-B31B-AABF3670CECD}">
      <dsp:nvSpPr>
        <dsp:cNvPr id="0" name=""/>
        <dsp:cNvSpPr/>
      </dsp:nvSpPr>
      <dsp:spPr>
        <a:xfrm>
          <a:off x="207130" y="3580920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2C33AF-3843-47DF-9580-09CFFA649741}">
      <dsp:nvSpPr>
        <dsp:cNvPr id="0" name=""/>
        <dsp:cNvSpPr/>
      </dsp:nvSpPr>
      <dsp:spPr>
        <a:xfrm>
          <a:off x="790861" y="3426856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Where have you received consistently strong feedback?</a:t>
          </a:r>
        </a:p>
      </dsp:txBody>
      <dsp:txXfrm>
        <a:off x="790861" y="3426856"/>
        <a:ext cx="8960621" cy="68472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7E27F9-6950-44A7-B3D0-6C3E2983DFB4}">
      <dsp:nvSpPr>
        <dsp:cNvPr id="0" name=""/>
        <dsp:cNvSpPr/>
      </dsp:nvSpPr>
      <dsp:spPr>
        <a:xfrm>
          <a:off x="0" y="3214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1EB222-174D-4CCD-A999-66E1A96DBC6D}">
      <dsp:nvSpPr>
        <dsp:cNvPr id="0" name=""/>
        <dsp:cNvSpPr/>
      </dsp:nvSpPr>
      <dsp:spPr>
        <a:xfrm>
          <a:off x="207130" y="157278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ACE1B1-B89A-49FE-85EB-35F1356790C1}">
      <dsp:nvSpPr>
        <dsp:cNvPr id="0" name=""/>
        <dsp:cNvSpPr/>
      </dsp:nvSpPr>
      <dsp:spPr>
        <a:xfrm>
          <a:off x="790861" y="3214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Employees need more than encouragement—they need honest information.</a:t>
          </a:r>
        </a:p>
      </dsp:txBody>
      <dsp:txXfrm>
        <a:off x="790861" y="3214"/>
        <a:ext cx="8960621" cy="684728"/>
      </dsp:txXfrm>
    </dsp:sp>
    <dsp:sp modelId="{E269FEF8-749B-4747-8D3C-4CDB5613BEF9}">
      <dsp:nvSpPr>
        <dsp:cNvPr id="0" name=""/>
        <dsp:cNvSpPr/>
      </dsp:nvSpPr>
      <dsp:spPr>
        <a:xfrm>
          <a:off x="0" y="859125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A5BDE4-A0A8-4615-83AB-C7354C7D8E20}">
      <dsp:nvSpPr>
        <dsp:cNvPr id="0" name=""/>
        <dsp:cNvSpPr/>
      </dsp:nvSpPr>
      <dsp:spPr>
        <a:xfrm>
          <a:off x="207130" y="1013189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C1FAC6-011A-4061-B154-EDA6D8511D4B}">
      <dsp:nvSpPr>
        <dsp:cNvPr id="0" name=""/>
        <dsp:cNvSpPr/>
      </dsp:nvSpPr>
      <dsp:spPr>
        <a:xfrm>
          <a:off x="790861" y="859125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Share what you see as their strengths.</a:t>
          </a:r>
        </a:p>
      </dsp:txBody>
      <dsp:txXfrm>
        <a:off x="790861" y="859125"/>
        <a:ext cx="8960621" cy="684728"/>
      </dsp:txXfrm>
    </dsp:sp>
    <dsp:sp modelId="{01B03A18-81C7-4574-9BA8-7BF8089F5BCC}">
      <dsp:nvSpPr>
        <dsp:cNvPr id="0" name=""/>
        <dsp:cNvSpPr/>
      </dsp:nvSpPr>
      <dsp:spPr>
        <a:xfrm>
          <a:off x="0" y="1715035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8F470C-4F97-4660-B7B7-39BD0E54F22A}">
      <dsp:nvSpPr>
        <dsp:cNvPr id="0" name=""/>
        <dsp:cNvSpPr/>
      </dsp:nvSpPr>
      <dsp:spPr>
        <a:xfrm>
          <a:off x="207130" y="1869099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AFFDAE-EBE6-49CF-BBA7-CB7BD3685569}">
      <dsp:nvSpPr>
        <dsp:cNvPr id="0" name=""/>
        <dsp:cNvSpPr/>
      </dsp:nvSpPr>
      <dsp:spPr>
        <a:xfrm>
          <a:off x="790861" y="1715035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Identify skill or behavior gaps that may limit future opportunities.</a:t>
          </a:r>
        </a:p>
      </dsp:txBody>
      <dsp:txXfrm>
        <a:off x="790861" y="1715035"/>
        <a:ext cx="8960621" cy="684728"/>
      </dsp:txXfrm>
    </dsp:sp>
    <dsp:sp modelId="{03AF0920-D0DF-41A0-BDAA-6F18A4564ABC}">
      <dsp:nvSpPr>
        <dsp:cNvPr id="0" name=""/>
        <dsp:cNvSpPr/>
      </dsp:nvSpPr>
      <dsp:spPr>
        <a:xfrm>
          <a:off x="0" y="2570946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D9D0B9-7ACE-4C0B-A718-CA127DBBBA1F}">
      <dsp:nvSpPr>
        <dsp:cNvPr id="0" name=""/>
        <dsp:cNvSpPr/>
      </dsp:nvSpPr>
      <dsp:spPr>
        <a:xfrm>
          <a:off x="207130" y="2725010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AA2A76-63AB-434D-B384-03128C4E9C8D}">
      <dsp:nvSpPr>
        <dsp:cNvPr id="0" name=""/>
        <dsp:cNvSpPr/>
      </dsp:nvSpPr>
      <dsp:spPr>
        <a:xfrm>
          <a:off x="790861" y="2570946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Be specific about what readiness looks like.</a:t>
          </a:r>
        </a:p>
      </dsp:txBody>
      <dsp:txXfrm>
        <a:off x="790861" y="2570946"/>
        <a:ext cx="8960621" cy="684728"/>
      </dsp:txXfrm>
    </dsp:sp>
    <dsp:sp modelId="{F73938E7-4150-4AF4-8AF4-EA0F4DF4219F}">
      <dsp:nvSpPr>
        <dsp:cNvPr id="0" name=""/>
        <dsp:cNvSpPr/>
      </dsp:nvSpPr>
      <dsp:spPr>
        <a:xfrm>
          <a:off x="0" y="3426856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C03C3B-B1A0-40B0-8A64-F96DBADFA4A2}">
      <dsp:nvSpPr>
        <dsp:cNvPr id="0" name=""/>
        <dsp:cNvSpPr/>
      </dsp:nvSpPr>
      <dsp:spPr>
        <a:xfrm>
          <a:off x="207130" y="3580920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9E4AFA-8676-4A22-A0A5-457FCFED2962}">
      <dsp:nvSpPr>
        <dsp:cNvPr id="0" name=""/>
        <dsp:cNvSpPr/>
      </dsp:nvSpPr>
      <dsp:spPr>
        <a:xfrm>
          <a:off x="790861" y="3426856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Avoid vague statements such as “just keep doing what you are doing.”</a:t>
          </a:r>
        </a:p>
      </dsp:txBody>
      <dsp:txXfrm>
        <a:off x="790861" y="3426856"/>
        <a:ext cx="8960621" cy="684728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C8991C-C4E4-44AF-9D34-5E019ADFD22F}">
      <dsp:nvSpPr>
        <dsp:cNvPr id="0" name=""/>
        <dsp:cNvSpPr/>
      </dsp:nvSpPr>
      <dsp:spPr>
        <a:xfrm>
          <a:off x="0" y="76630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Not every employee is ready for the role they want.</a:t>
          </a:r>
        </a:p>
      </dsp:txBody>
      <dsp:txXfrm>
        <a:off x="0" y="76630"/>
        <a:ext cx="3047338" cy="1828403"/>
      </dsp:txXfrm>
    </dsp:sp>
    <dsp:sp modelId="{8EEDBCA7-F643-4771-B5D7-BF89505BB570}">
      <dsp:nvSpPr>
        <dsp:cNvPr id="0" name=""/>
        <dsp:cNvSpPr/>
      </dsp:nvSpPr>
      <dsp:spPr>
        <a:xfrm>
          <a:off x="3352072" y="76630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Do not avoid that conversation.</a:t>
          </a:r>
        </a:p>
      </dsp:txBody>
      <dsp:txXfrm>
        <a:off x="3352072" y="76630"/>
        <a:ext cx="3047338" cy="1828403"/>
      </dsp:txXfrm>
    </dsp:sp>
    <dsp:sp modelId="{00580616-0523-4879-88FB-EB3CD1379F10}">
      <dsp:nvSpPr>
        <dsp:cNvPr id="0" name=""/>
        <dsp:cNvSpPr/>
      </dsp:nvSpPr>
      <dsp:spPr>
        <a:xfrm>
          <a:off x="6704144" y="76630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Be respectful and direct about the gap.</a:t>
          </a:r>
        </a:p>
      </dsp:txBody>
      <dsp:txXfrm>
        <a:off x="6704144" y="76630"/>
        <a:ext cx="3047338" cy="1828403"/>
      </dsp:txXfrm>
    </dsp:sp>
    <dsp:sp modelId="{EF6AEAFA-21A3-4516-B9C6-EDDB4C204723}">
      <dsp:nvSpPr>
        <dsp:cNvPr id="0" name=""/>
        <dsp:cNvSpPr/>
      </dsp:nvSpPr>
      <dsp:spPr>
        <a:xfrm>
          <a:off x="1676036" y="2209766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Explain what the employee would need to demonstrate.</a:t>
          </a:r>
        </a:p>
      </dsp:txBody>
      <dsp:txXfrm>
        <a:off x="1676036" y="2209766"/>
        <a:ext cx="3047338" cy="1828403"/>
      </dsp:txXfrm>
    </dsp:sp>
    <dsp:sp modelId="{931AE0D4-FB2D-4618-BAB3-CCD6917B44B0}">
      <dsp:nvSpPr>
        <dsp:cNvPr id="0" name=""/>
        <dsp:cNvSpPr/>
      </dsp:nvSpPr>
      <dsp:spPr>
        <a:xfrm>
          <a:off x="5028108" y="2209766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Separate potential from current readiness.</a:t>
          </a:r>
        </a:p>
      </dsp:txBody>
      <dsp:txXfrm>
        <a:off x="5028108" y="2209766"/>
        <a:ext cx="3047338" cy="1828403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8DBE47-FA2D-43EE-9C19-C57F9269C446}">
      <dsp:nvSpPr>
        <dsp:cNvPr id="0" name=""/>
        <dsp:cNvSpPr/>
      </dsp:nvSpPr>
      <dsp:spPr>
        <a:xfrm>
          <a:off x="0" y="0"/>
          <a:ext cx="7801186" cy="9052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“I can see why that role interests you.”</a:t>
          </a:r>
        </a:p>
      </dsp:txBody>
      <dsp:txXfrm>
        <a:off x="26514" y="26514"/>
        <a:ext cx="6747850" cy="852228"/>
      </dsp:txXfrm>
    </dsp:sp>
    <dsp:sp modelId="{D13E669F-F839-4F92-B11A-AB47DB2BDE4A}">
      <dsp:nvSpPr>
        <dsp:cNvPr id="0" name=""/>
        <dsp:cNvSpPr/>
      </dsp:nvSpPr>
      <dsp:spPr>
        <a:xfrm>
          <a:off x="653349" y="1069848"/>
          <a:ext cx="7801186" cy="9052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“You have strengths that would help you there.”</a:t>
          </a:r>
        </a:p>
      </dsp:txBody>
      <dsp:txXfrm>
        <a:off x="679863" y="1096362"/>
        <a:ext cx="6506392" cy="852228"/>
      </dsp:txXfrm>
    </dsp:sp>
    <dsp:sp modelId="{AB2EB8AE-114C-4017-AAB9-0F536CF777A7}">
      <dsp:nvSpPr>
        <dsp:cNvPr id="0" name=""/>
        <dsp:cNvSpPr/>
      </dsp:nvSpPr>
      <dsp:spPr>
        <a:xfrm>
          <a:off x="1296947" y="2139696"/>
          <a:ext cx="7801186" cy="9052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“The two areas I would need to see develop before I could support that move are…”</a:t>
          </a:r>
        </a:p>
      </dsp:txBody>
      <dsp:txXfrm>
        <a:off x="1323461" y="2166210"/>
        <a:ext cx="6516144" cy="852228"/>
      </dsp:txXfrm>
    </dsp:sp>
    <dsp:sp modelId="{C4F55464-59CA-421D-AFBD-38831F5A7C10}">
      <dsp:nvSpPr>
        <dsp:cNvPr id="0" name=""/>
        <dsp:cNvSpPr/>
      </dsp:nvSpPr>
      <dsp:spPr>
        <a:xfrm>
          <a:off x="1950296" y="3209544"/>
          <a:ext cx="7801186" cy="9052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“Let’s identify what experience would help you build those skills over the next six months.”</a:t>
          </a:r>
        </a:p>
      </dsp:txBody>
      <dsp:txXfrm>
        <a:off x="1976810" y="3236058"/>
        <a:ext cx="6506392" cy="852228"/>
      </dsp:txXfrm>
    </dsp:sp>
    <dsp:sp modelId="{9C08A110-0420-4F54-AE4B-3C45C5CACF51}">
      <dsp:nvSpPr>
        <dsp:cNvPr id="0" name=""/>
        <dsp:cNvSpPr/>
      </dsp:nvSpPr>
      <dsp:spPr>
        <a:xfrm>
          <a:off x="7212770" y="693343"/>
          <a:ext cx="588416" cy="58841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7345164" y="693343"/>
        <a:ext cx="323628" cy="442783"/>
      </dsp:txXfrm>
    </dsp:sp>
    <dsp:sp modelId="{209FD0C8-223B-4EE0-A1C2-8C982F15AEDD}">
      <dsp:nvSpPr>
        <dsp:cNvPr id="0" name=""/>
        <dsp:cNvSpPr/>
      </dsp:nvSpPr>
      <dsp:spPr>
        <a:xfrm>
          <a:off x="7866119" y="1763191"/>
          <a:ext cx="588416" cy="58841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7998513" y="1763191"/>
        <a:ext cx="323628" cy="442783"/>
      </dsp:txXfrm>
    </dsp:sp>
    <dsp:sp modelId="{78D02925-BF14-419C-A483-4426407019CE}">
      <dsp:nvSpPr>
        <dsp:cNvPr id="0" name=""/>
        <dsp:cNvSpPr/>
      </dsp:nvSpPr>
      <dsp:spPr>
        <a:xfrm>
          <a:off x="8509717" y="2833039"/>
          <a:ext cx="588416" cy="58841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8642111" y="2833039"/>
        <a:ext cx="323628" cy="442783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D8169C-A9E4-4554-8DE0-51F9742254FB}">
      <dsp:nvSpPr>
        <dsp:cNvPr id="0" name=""/>
        <dsp:cNvSpPr/>
      </dsp:nvSpPr>
      <dsp:spPr>
        <a:xfrm>
          <a:off x="0" y="1707"/>
          <a:ext cx="9751483" cy="8655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6E1DAE-C51D-473C-86B9-616F94C9AC52}">
      <dsp:nvSpPr>
        <dsp:cNvPr id="0" name=""/>
        <dsp:cNvSpPr/>
      </dsp:nvSpPr>
      <dsp:spPr>
        <a:xfrm>
          <a:off x="261830" y="196457"/>
          <a:ext cx="476055" cy="4760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1EF806-BA3B-4EB1-BA51-DC75C8F13F65}">
      <dsp:nvSpPr>
        <dsp:cNvPr id="0" name=""/>
        <dsp:cNvSpPr/>
      </dsp:nvSpPr>
      <dsp:spPr>
        <a:xfrm>
          <a:off x="999715" y="1707"/>
          <a:ext cx="8751767" cy="86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5" tIns="91605" rIns="91605" bIns="916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Development does not guarantee promotion.</a:t>
          </a:r>
        </a:p>
      </dsp:txBody>
      <dsp:txXfrm>
        <a:off x="999715" y="1707"/>
        <a:ext cx="8751767" cy="865554"/>
      </dsp:txXfrm>
    </dsp:sp>
    <dsp:sp modelId="{8DDA9114-93D8-439E-9C6D-9920EAB5A433}">
      <dsp:nvSpPr>
        <dsp:cNvPr id="0" name=""/>
        <dsp:cNvSpPr/>
      </dsp:nvSpPr>
      <dsp:spPr>
        <a:xfrm>
          <a:off x="0" y="1083651"/>
          <a:ext cx="9751483" cy="8655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CC0790-35F9-4BA4-86AA-D5C589C46990}">
      <dsp:nvSpPr>
        <dsp:cNvPr id="0" name=""/>
        <dsp:cNvSpPr/>
      </dsp:nvSpPr>
      <dsp:spPr>
        <a:xfrm>
          <a:off x="261830" y="1278400"/>
          <a:ext cx="476055" cy="4760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CA7416-3286-457C-A881-5429543C1494}">
      <dsp:nvSpPr>
        <dsp:cNvPr id="0" name=""/>
        <dsp:cNvSpPr/>
      </dsp:nvSpPr>
      <dsp:spPr>
        <a:xfrm>
          <a:off x="999715" y="1083651"/>
          <a:ext cx="8751767" cy="86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5" tIns="91605" rIns="91605" bIns="916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 career conversation is not a promise of a future title, pay increase, or opening.</a:t>
          </a:r>
        </a:p>
      </dsp:txBody>
      <dsp:txXfrm>
        <a:off x="999715" y="1083651"/>
        <a:ext cx="8751767" cy="865554"/>
      </dsp:txXfrm>
    </dsp:sp>
    <dsp:sp modelId="{D2F03D6B-6E75-4633-8B0F-2EE865A3E7DE}">
      <dsp:nvSpPr>
        <dsp:cNvPr id="0" name=""/>
        <dsp:cNvSpPr/>
      </dsp:nvSpPr>
      <dsp:spPr>
        <a:xfrm>
          <a:off x="0" y="2165594"/>
          <a:ext cx="9751483" cy="8655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76FDCD-CA1F-43AF-A851-BB65888B87F9}">
      <dsp:nvSpPr>
        <dsp:cNvPr id="0" name=""/>
        <dsp:cNvSpPr/>
      </dsp:nvSpPr>
      <dsp:spPr>
        <a:xfrm>
          <a:off x="261830" y="2360344"/>
          <a:ext cx="476055" cy="4760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97D5DA-620C-4483-A964-4160339F90DD}">
      <dsp:nvSpPr>
        <dsp:cNvPr id="0" name=""/>
        <dsp:cNvSpPr/>
      </dsp:nvSpPr>
      <dsp:spPr>
        <a:xfrm>
          <a:off x="999715" y="2165594"/>
          <a:ext cx="8751767" cy="86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5" tIns="91605" rIns="91605" bIns="916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Be clear about what you can commit to: coaching, exposure, feedback, projects, training, or consideration when opportunities arise.</a:t>
          </a:r>
        </a:p>
      </dsp:txBody>
      <dsp:txXfrm>
        <a:off x="999715" y="2165594"/>
        <a:ext cx="8751767" cy="865554"/>
      </dsp:txXfrm>
    </dsp:sp>
    <dsp:sp modelId="{A4D0C013-AA87-49BD-BA0F-652D8AF598DE}">
      <dsp:nvSpPr>
        <dsp:cNvPr id="0" name=""/>
        <dsp:cNvSpPr/>
      </dsp:nvSpPr>
      <dsp:spPr>
        <a:xfrm>
          <a:off x="0" y="3247537"/>
          <a:ext cx="9751483" cy="8655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4DE76F-A51F-4FDA-A6BF-3E53790F99A1}">
      <dsp:nvSpPr>
        <dsp:cNvPr id="0" name=""/>
        <dsp:cNvSpPr/>
      </dsp:nvSpPr>
      <dsp:spPr>
        <a:xfrm>
          <a:off x="261830" y="3442287"/>
          <a:ext cx="476055" cy="4760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700156-3F28-470B-8E29-E5A4B7DB16AD}">
      <dsp:nvSpPr>
        <dsp:cNvPr id="0" name=""/>
        <dsp:cNvSpPr/>
      </dsp:nvSpPr>
      <dsp:spPr>
        <a:xfrm>
          <a:off x="999715" y="3247537"/>
          <a:ext cx="8751767" cy="86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5" tIns="91605" rIns="91605" bIns="916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Transparency builds trust better than false optimism.</a:t>
          </a:r>
        </a:p>
      </dsp:txBody>
      <dsp:txXfrm>
        <a:off x="999715" y="3247537"/>
        <a:ext cx="8751767" cy="865554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ACE86B-C6A8-498F-A735-F2B5C29B52D9}">
      <dsp:nvSpPr>
        <dsp:cNvPr id="0" name=""/>
        <dsp:cNvSpPr/>
      </dsp:nvSpPr>
      <dsp:spPr>
        <a:xfrm>
          <a:off x="0" y="1707"/>
          <a:ext cx="9751483" cy="8655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6D55D6-0876-466D-861C-34E3972A6D67}">
      <dsp:nvSpPr>
        <dsp:cNvPr id="0" name=""/>
        <dsp:cNvSpPr/>
      </dsp:nvSpPr>
      <dsp:spPr>
        <a:xfrm>
          <a:off x="261830" y="196457"/>
          <a:ext cx="476055" cy="4760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DEE531-0371-4F12-9997-0B0F65039387}">
      <dsp:nvSpPr>
        <dsp:cNvPr id="0" name=""/>
        <dsp:cNvSpPr/>
      </dsp:nvSpPr>
      <dsp:spPr>
        <a:xfrm>
          <a:off x="999715" y="1707"/>
          <a:ext cx="8751767" cy="86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5" tIns="91605" rIns="91605" bIns="916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G — Goal: What does the employee want to learn, improve, or work toward?</a:t>
          </a:r>
        </a:p>
      </dsp:txBody>
      <dsp:txXfrm>
        <a:off x="999715" y="1707"/>
        <a:ext cx="8751767" cy="865554"/>
      </dsp:txXfrm>
    </dsp:sp>
    <dsp:sp modelId="{0C980BB3-7E24-420B-AFFD-448AFD6DAE08}">
      <dsp:nvSpPr>
        <dsp:cNvPr id="0" name=""/>
        <dsp:cNvSpPr/>
      </dsp:nvSpPr>
      <dsp:spPr>
        <a:xfrm>
          <a:off x="0" y="1083651"/>
          <a:ext cx="9751483" cy="8655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3CAF8E-DF39-41A1-B7DB-98C49617CF58}">
      <dsp:nvSpPr>
        <dsp:cNvPr id="0" name=""/>
        <dsp:cNvSpPr/>
      </dsp:nvSpPr>
      <dsp:spPr>
        <a:xfrm>
          <a:off x="261830" y="1278400"/>
          <a:ext cx="476055" cy="4760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AD8800-EE95-4978-BB72-9A2E5484AD1D}">
      <dsp:nvSpPr>
        <dsp:cNvPr id="0" name=""/>
        <dsp:cNvSpPr/>
      </dsp:nvSpPr>
      <dsp:spPr>
        <a:xfrm>
          <a:off x="999715" y="1083651"/>
          <a:ext cx="8751767" cy="86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5" tIns="91605" rIns="91605" bIns="916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 — Reality: Where are they today? What strengths and gaps exist?</a:t>
          </a:r>
        </a:p>
      </dsp:txBody>
      <dsp:txXfrm>
        <a:off x="999715" y="1083651"/>
        <a:ext cx="8751767" cy="865554"/>
      </dsp:txXfrm>
    </dsp:sp>
    <dsp:sp modelId="{17F1D95F-04BF-4BF9-9361-9D0E0CDEC9C4}">
      <dsp:nvSpPr>
        <dsp:cNvPr id="0" name=""/>
        <dsp:cNvSpPr/>
      </dsp:nvSpPr>
      <dsp:spPr>
        <a:xfrm>
          <a:off x="0" y="2165594"/>
          <a:ext cx="9751483" cy="8655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DA9795-88E0-4CD7-B892-12FCF2B16035}">
      <dsp:nvSpPr>
        <dsp:cNvPr id="0" name=""/>
        <dsp:cNvSpPr/>
      </dsp:nvSpPr>
      <dsp:spPr>
        <a:xfrm>
          <a:off x="261830" y="2360344"/>
          <a:ext cx="476055" cy="4760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BFDE21-9C99-4C8B-8FEE-5FB4D8BFC5D5}">
      <dsp:nvSpPr>
        <dsp:cNvPr id="0" name=""/>
        <dsp:cNvSpPr/>
      </dsp:nvSpPr>
      <dsp:spPr>
        <a:xfrm>
          <a:off x="999715" y="2165594"/>
          <a:ext cx="8751767" cy="86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5" tIns="91605" rIns="91605" bIns="916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O — Options: What experiences, assignments, training, or support could help?</a:t>
          </a:r>
        </a:p>
      </dsp:txBody>
      <dsp:txXfrm>
        <a:off x="999715" y="2165594"/>
        <a:ext cx="8751767" cy="865554"/>
      </dsp:txXfrm>
    </dsp:sp>
    <dsp:sp modelId="{71082785-2707-4262-AD45-18F6B8061EC2}">
      <dsp:nvSpPr>
        <dsp:cNvPr id="0" name=""/>
        <dsp:cNvSpPr/>
      </dsp:nvSpPr>
      <dsp:spPr>
        <a:xfrm>
          <a:off x="0" y="3247537"/>
          <a:ext cx="9751483" cy="8655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D724E7-EDDB-458C-94A9-F26A4083E074}">
      <dsp:nvSpPr>
        <dsp:cNvPr id="0" name=""/>
        <dsp:cNvSpPr/>
      </dsp:nvSpPr>
      <dsp:spPr>
        <a:xfrm>
          <a:off x="261830" y="3442287"/>
          <a:ext cx="476055" cy="4760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722A45-C979-4513-B0F3-B7A25A9C47E6}">
      <dsp:nvSpPr>
        <dsp:cNvPr id="0" name=""/>
        <dsp:cNvSpPr/>
      </dsp:nvSpPr>
      <dsp:spPr>
        <a:xfrm>
          <a:off x="999715" y="3247537"/>
          <a:ext cx="8751767" cy="86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5" tIns="91605" rIns="91605" bIns="916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W — Way Forward: What specific action will happen next, by when, and who owns it?</a:t>
          </a:r>
        </a:p>
      </dsp:txBody>
      <dsp:txXfrm>
        <a:off x="999715" y="3247537"/>
        <a:ext cx="8751767" cy="865554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7A86D3-DD6F-4F09-A06C-AB673A688E21}">
      <dsp:nvSpPr>
        <dsp:cNvPr id="0" name=""/>
        <dsp:cNvSpPr/>
      </dsp:nvSpPr>
      <dsp:spPr>
        <a:xfrm>
          <a:off x="0" y="0"/>
          <a:ext cx="7801186" cy="9052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Goal: “I want to move into a supervisory role.”</a:t>
          </a:r>
        </a:p>
      </dsp:txBody>
      <dsp:txXfrm>
        <a:off x="26514" y="26514"/>
        <a:ext cx="6747850" cy="852228"/>
      </dsp:txXfrm>
    </dsp:sp>
    <dsp:sp modelId="{06BCFC87-7E30-49CA-946F-C77230789AD0}">
      <dsp:nvSpPr>
        <dsp:cNvPr id="0" name=""/>
        <dsp:cNvSpPr/>
      </dsp:nvSpPr>
      <dsp:spPr>
        <a:xfrm>
          <a:off x="653349" y="1069848"/>
          <a:ext cx="7801186" cy="9052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Reality: “Your technical performance is strong, but you have limited experience giving feedback or coordinating others.”</a:t>
          </a:r>
        </a:p>
      </dsp:txBody>
      <dsp:txXfrm>
        <a:off x="679863" y="1096362"/>
        <a:ext cx="6506392" cy="852228"/>
      </dsp:txXfrm>
    </dsp:sp>
    <dsp:sp modelId="{FB029542-F964-4CBC-AA15-B46BF2D8A5A0}">
      <dsp:nvSpPr>
        <dsp:cNvPr id="0" name=""/>
        <dsp:cNvSpPr/>
      </dsp:nvSpPr>
      <dsp:spPr>
        <a:xfrm>
          <a:off x="1296947" y="2139696"/>
          <a:ext cx="7801186" cy="9052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Options: Lead a small project, train a new employee, shadow a supervisor, attend leadership training.</a:t>
          </a:r>
        </a:p>
      </dsp:txBody>
      <dsp:txXfrm>
        <a:off x="1323461" y="2166210"/>
        <a:ext cx="6516144" cy="852228"/>
      </dsp:txXfrm>
    </dsp:sp>
    <dsp:sp modelId="{25E8A4ED-B1E2-4A28-92E1-D7E52DFFC5C2}">
      <dsp:nvSpPr>
        <dsp:cNvPr id="0" name=""/>
        <dsp:cNvSpPr/>
      </dsp:nvSpPr>
      <dsp:spPr>
        <a:xfrm>
          <a:off x="1950296" y="3209544"/>
          <a:ext cx="7801186" cy="90525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Way Forward: Employee leads next month’s project launch and debriefs with manager afterward.</a:t>
          </a:r>
        </a:p>
      </dsp:txBody>
      <dsp:txXfrm>
        <a:off x="1976810" y="3236058"/>
        <a:ext cx="6506392" cy="852228"/>
      </dsp:txXfrm>
    </dsp:sp>
    <dsp:sp modelId="{AD5B5D35-3965-44D4-9346-64502FEEA74A}">
      <dsp:nvSpPr>
        <dsp:cNvPr id="0" name=""/>
        <dsp:cNvSpPr/>
      </dsp:nvSpPr>
      <dsp:spPr>
        <a:xfrm>
          <a:off x="7212770" y="693343"/>
          <a:ext cx="588416" cy="58841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7345164" y="693343"/>
        <a:ext cx="323628" cy="442783"/>
      </dsp:txXfrm>
    </dsp:sp>
    <dsp:sp modelId="{C094C0AB-6045-4912-AC28-A81225B3BB61}">
      <dsp:nvSpPr>
        <dsp:cNvPr id="0" name=""/>
        <dsp:cNvSpPr/>
      </dsp:nvSpPr>
      <dsp:spPr>
        <a:xfrm>
          <a:off x="7866119" y="1763191"/>
          <a:ext cx="588416" cy="58841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7998513" y="1763191"/>
        <a:ext cx="323628" cy="442783"/>
      </dsp:txXfrm>
    </dsp:sp>
    <dsp:sp modelId="{2046C3B7-8A56-4A77-AD67-AE69B5F4F4F9}">
      <dsp:nvSpPr>
        <dsp:cNvPr id="0" name=""/>
        <dsp:cNvSpPr/>
      </dsp:nvSpPr>
      <dsp:spPr>
        <a:xfrm>
          <a:off x="8509717" y="2833039"/>
          <a:ext cx="588416" cy="58841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8642111" y="2833039"/>
        <a:ext cx="323628" cy="442783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93C6C5-D9DE-4B8A-8A72-C9074CBED657}">
      <dsp:nvSpPr>
        <dsp:cNvPr id="0" name=""/>
        <dsp:cNvSpPr/>
      </dsp:nvSpPr>
      <dsp:spPr>
        <a:xfrm>
          <a:off x="0" y="0"/>
          <a:ext cx="8288760" cy="12344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Formal classes can help—but most growth happens through experience.</a:t>
          </a:r>
        </a:p>
      </dsp:txBody>
      <dsp:txXfrm>
        <a:off x="36156" y="36156"/>
        <a:ext cx="6956702" cy="1162128"/>
      </dsp:txXfrm>
    </dsp:sp>
    <dsp:sp modelId="{228CF6DB-7602-49D9-9124-3FDABCABB453}">
      <dsp:nvSpPr>
        <dsp:cNvPr id="0" name=""/>
        <dsp:cNvSpPr/>
      </dsp:nvSpPr>
      <dsp:spPr>
        <a:xfrm>
          <a:off x="731361" y="1440179"/>
          <a:ext cx="8288760" cy="12344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Use the work itself as a development tool.</a:t>
          </a:r>
        </a:p>
      </dsp:txBody>
      <dsp:txXfrm>
        <a:off x="767517" y="1476335"/>
        <a:ext cx="6682701" cy="1162128"/>
      </dsp:txXfrm>
    </dsp:sp>
    <dsp:sp modelId="{2BBBF7EC-747C-405A-8976-E329367EBB19}">
      <dsp:nvSpPr>
        <dsp:cNvPr id="0" name=""/>
        <dsp:cNvSpPr/>
      </dsp:nvSpPr>
      <dsp:spPr>
        <a:xfrm>
          <a:off x="1462722" y="2880359"/>
          <a:ext cx="8288760" cy="12344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Ask: What can this employee do next that stretches them without setting them up to fail?</a:t>
          </a:r>
        </a:p>
      </dsp:txBody>
      <dsp:txXfrm>
        <a:off x="1498878" y="2916515"/>
        <a:ext cx="6682701" cy="1162128"/>
      </dsp:txXfrm>
    </dsp:sp>
    <dsp:sp modelId="{A74F22FE-5819-40C3-BEEB-F91768C2386A}">
      <dsp:nvSpPr>
        <dsp:cNvPr id="0" name=""/>
        <dsp:cNvSpPr/>
      </dsp:nvSpPr>
      <dsp:spPr>
        <a:xfrm>
          <a:off x="7486374" y="936117"/>
          <a:ext cx="802386" cy="80238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7666911" y="936117"/>
        <a:ext cx="441312" cy="603795"/>
      </dsp:txXfrm>
    </dsp:sp>
    <dsp:sp modelId="{2AE6FA80-CA80-4D46-B05F-EF79007BF38E}">
      <dsp:nvSpPr>
        <dsp:cNvPr id="0" name=""/>
        <dsp:cNvSpPr/>
      </dsp:nvSpPr>
      <dsp:spPr>
        <a:xfrm>
          <a:off x="8217735" y="2368067"/>
          <a:ext cx="802386" cy="80238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398272" y="2368067"/>
        <a:ext cx="441312" cy="603795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F9A27D-EF52-49BD-8438-C2D75BE29D67}">
      <dsp:nvSpPr>
        <dsp:cNvPr id="0" name=""/>
        <dsp:cNvSpPr/>
      </dsp:nvSpPr>
      <dsp:spPr>
        <a:xfrm>
          <a:off x="2427547" y="502009"/>
          <a:ext cx="3877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87742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610960" y="545637"/>
        <a:ext cx="20917" cy="4183"/>
      </dsp:txXfrm>
    </dsp:sp>
    <dsp:sp modelId="{A10A0CEB-CDE0-4DE0-BF33-B3A62CEA2A62}">
      <dsp:nvSpPr>
        <dsp:cNvPr id="0" name=""/>
        <dsp:cNvSpPr/>
      </dsp:nvSpPr>
      <dsp:spPr>
        <a:xfrm>
          <a:off x="610467" y="2065"/>
          <a:ext cx="1818880" cy="10913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9127" tIns="93554" rIns="89127" bIns="9355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Stretch assignments</a:t>
          </a:r>
        </a:p>
      </dsp:txBody>
      <dsp:txXfrm>
        <a:off x="610467" y="2065"/>
        <a:ext cx="1818880" cy="1091328"/>
      </dsp:txXfrm>
    </dsp:sp>
    <dsp:sp modelId="{8BDC7903-60B7-46B3-B2C3-C65640A78212}">
      <dsp:nvSpPr>
        <dsp:cNvPr id="0" name=""/>
        <dsp:cNvSpPr/>
      </dsp:nvSpPr>
      <dsp:spPr>
        <a:xfrm>
          <a:off x="4664770" y="502009"/>
          <a:ext cx="3877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87742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848182" y="545637"/>
        <a:ext cx="20917" cy="4183"/>
      </dsp:txXfrm>
    </dsp:sp>
    <dsp:sp modelId="{7F94BAF3-E526-4AA4-A8E0-9ACA4631F031}">
      <dsp:nvSpPr>
        <dsp:cNvPr id="0" name=""/>
        <dsp:cNvSpPr/>
      </dsp:nvSpPr>
      <dsp:spPr>
        <a:xfrm>
          <a:off x="2847690" y="2065"/>
          <a:ext cx="1818880" cy="10913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9127" tIns="93554" rIns="89127" bIns="9355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Cross-training</a:t>
          </a:r>
        </a:p>
      </dsp:txBody>
      <dsp:txXfrm>
        <a:off x="2847690" y="2065"/>
        <a:ext cx="1818880" cy="1091328"/>
      </dsp:txXfrm>
    </dsp:sp>
    <dsp:sp modelId="{D0E7FB41-6417-49F7-A004-1F423B05E372}">
      <dsp:nvSpPr>
        <dsp:cNvPr id="0" name=""/>
        <dsp:cNvSpPr/>
      </dsp:nvSpPr>
      <dsp:spPr>
        <a:xfrm>
          <a:off x="6901992" y="502009"/>
          <a:ext cx="3877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87742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085405" y="545637"/>
        <a:ext cx="20917" cy="4183"/>
      </dsp:txXfrm>
    </dsp:sp>
    <dsp:sp modelId="{01BBCA86-4585-46AA-B2F3-4BDC42DFED3F}">
      <dsp:nvSpPr>
        <dsp:cNvPr id="0" name=""/>
        <dsp:cNvSpPr/>
      </dsp:nvSpPr>
      <dsp:spPr>
        <a:xfrm>
          <a:off x="5084912" y="2065"/>
          <a:ext cx="1818880" cy="10913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9127" tIns="93554" rIns="89127" bIns="9355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Project ownership</a:t>
          </a:r>
        </a:p>
      </dsp:txBody>
      <dsp:txXfrm>
        <a:off x="5084912" y="2065"/>
        <a:ext cx="1818880" cy="1091328"/>
      </dsp:txXfrm>
    </dsp:sp>
    <dsp:sp modelId="{FA31F28D-C64C-44A8-9852-9478B31A7439}">
      <dsp:nvSpPr>
        <dsp:cNvPr id="0" name=""/>
        <dsp:cNvSpPr/>
      </dsp:nvSpPr>
      <dsp:spPr>
        <a:xfrm>
          <a:off x="1519907" y="1091593"/>
          <a:ext cx="6711667" cy="387742"/>
        </a:xfrm>
        <a:custGeom>
          <a:avLst/>
          <a:gdLst/>
          <a:ahLst/>
          <a:cxnLst/>
          <a:rect l="0" t="0" r="0" b="0"/>
          <a:pathLst>
            <a:path>
              <a:moveTo>
                <a:pt x="6711667" y="0"/>
              </a:moveTo>
              <a:lnTo>
                <a:pt x="6711667" y="210971"/>
              </a:lnTo>
              <a:lnTo>
                <a:pt x="0" y="210971"/>
              </a:lnTo>
              <a:lnTo>
                <a:pt x="0" y="387742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707624" y="1283373"/>
        <a:ext cx="336234" cy="4183"/>
      </dsp:txXfrm>
    </dsp:sp>
    <dsp:sp modelId="{39EF5D96-DD44-4FDA-9A66-17DDF0FE8D6A}">
      <dsp:nvSpPr>
        <dsp:cNvPr id="0" name=""/>
        <dsp:cNvSpPr/>
      </dsp:nvSpPr>
      <dsp:spPr>
        <a:xfrm>
          <a:off x="7322135" y="2065"/>
          <a:ext cx="1818880" cy="10913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9127" tIns="93554" rIns="89127" bIns="9355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Committee participation</a:t>
          </a:r>
        </a:p>
      </dsp:txBody>
      <dsp:txXfrm>
        <a:off x="7322135" y="2065"/>
        <a:ext cx="1818880" cy="1091328"/>
      </dsp:txXfrm>
    </dsp:sp>
    <dsp:sp modelId="{0DDF835D-9261-46FA-92C8-49F22DEEAB2B}">
      <dsp:nvSpPr>
        <dsp:cNvPr id="0" name=""/>
        <dsp:cNvSpPr/>
      </dsp:nvSpPr>
      <dsp:spPr>
        <a:xfrm>
          <a:off x="2427547" y="2011680"/>
          <a:ext cx="3877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87742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610960" y="2055308"/>
        <a:ext cx="20917" cy="4183"/>
      </dsp:txXfrm>
    </dsp:sp>
    <dsp:sp modelId="{09AB7245-8FF0-4F39-A839-D742A46D1AAF}">
      <dsp:nvSpPr>
        <dsp:cNvPr id="0" name=""/>
        <dsp:cNvSpPr/>
      </dsp:nvSpPr>
      <dsp:spPr>
        <a:xfrm>
          <a:off x="610467" y="1511735"/>
          <a:ext cx="1818880" cy="10913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9127" tIns="93554" rIns="89127" bIns="9355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Presentations</a:t>
          </a:r>
        </a:p>
      </dsp:txBody>
      <dsp:txXfrm>
        <a:off x="610467" y="1511735"/>
        <a:ext cx="1818880" cy="1091328"/>
      </dsp:txXfrm>
    </dsp:sp>
    <dsp:sp modelId="{46ACEEE5-DB16-4C13-8C08-D6523579263F}">
      <dsp:nvSpPr>
        <dsp:cNvPr id="0" name=""/>
        <dsp:cNvSpPr/>
      </dsp:nvSpPr>
      <dsp:spPr>
        <a:xfrm>
          <a:off x="4664770" y="2011680"/>
          <a:ext cx="3877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87742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848182" y="2055308"/>
        <a:ext cx="20917" cy="4183"/>
      </dsp:txXfrm>
    </dsp:sp>
    <dsp:sp modelId="{10F3593B-1001-47A8-B7E9-2110FE921CB1}">
      <dsp:nvSpPr>
        <dsp:cNvPr id="0" name=""/>
        <dsp:cNvSpPr/>
      </dsp:nvSpPr>
      <dsp:spPr>
        <a:xfrm>
          <a:off x="2847690" y="1511735"/>
          <a:ext cx="1818880" cy="10913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9127" tIns="93554" rIns="89127" bIns="9355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Mentoring or peer training</a:t>
          </a:r>
        </a:p>
      </dsp:txBody>
      <dsp:txXfrm>
        <a:off x="2847690" y="1511735"/>
        <a:ext cx="1818880" cy="1091328"/>
      </dsp:txXfrm>
    </dsp:sp>
    <dsp:sp modelId="{ECBBB2B3-7F2E-4FDC-876F-021DCFBE59FC}">
      <dsp:nvSpPr>
        <dsp:cNvPr id="0" name=""/>
        <dsp:cNvSpPr/>
      </dsp:nvSpPr>
      <dsp:spPr>
        <a:xfrm>
          <a:off x="6901992" y="2011680"/>
          <a:ext cx="3877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87742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085405" y="2055308"/>
        <a:ext cx="20917" cy="4183"/>
      </dsp:txXfrm>
    </dsp:sp>
    <dsp:sp modelId="{7C82341D-BCE2-4375-9E06-072DEB3FCB14}">
      <dsp:nvSpPr>
        <dsp:cNvPr id="0" name=""/>
        <dsp:cNvSpPr/>
      </dsp:nvSpPr>
      <dsp:spPr>
        <a:xfrm>
          <a:off x="5084912" y="1511735"/>
          <a:ext cx="1818880" cy="10913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9127" tIns="93554" rIns="89127" bIns="9355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Job shadowing</a:t>
          </a:r>
        </a:p>
      </dsp:txBody>
      <dsp:txXfrm>
        <a:off x="5084912" y="1511735"/>
        <a:ext cx="1818880" cy="1091328"/>
      </dsp:txXfrm>
    </dsp:sp>
    <dsp:sp modelId="{3373633B-9DCD-486F-8688-B7925D269F88}">
      <dsp:nvSpPr>
        <dsp:cNvPr id="0" name=""/>
        <dsp:cNvSpPr/>
      </dsp:nvSpPr>
      <dsp:spPr>
        <a:xfrm>
          <a:off x="1519907" y="2601264"/>
          <a:ext cx="6711667" cy="387742"/>
        </a:xfrm>
        <a:custGeom>
          <a:avLst/>
          <a:gdLst/>
          <a:ahLst/>
          <a:cxnLst/>
          <a:rect l="0" t="0" r="0" b="0"/>
          <a:pathLst>
            <a:path>
              <a:moveTo>
                <a:pt x="6711667" y="0"/>
              </a:moveTo>
              <a:lnTo>
                <a:pt x="6711667" y="210971"/>
              </a:lnTo>
              <a:lnTo>
                <a:pt x="0" y="210971"/>
              </a:lnTo>
              <a:lnTo>
                <a:pt x="0" y="387742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707624" y="2793043"/>
        <a:ext cx="336234" cy="4183"/>
      </dsp:txXfrm>
    </dsp:sp>
    <dsp:sp modelId="{123DFA96-2B91-462F-BF67-E8D23100141E}">
      <dsp:nvSpPr>
        <dsp:cNvPr id="0" name=""/>
        <dsp:cNvSpPr/>
      </dsp:nvSpPr>
      <dsp:spPr>
        <a:xfrm>
          <a:off x="7322135" y="1511735"/>
          <a:ext cx="1818880" cy="10913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9127" tIns="93554" rIns="89127" bIns="9355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Temporary leadership responsibilities</a:t>
          </a:r>
        </a:p>
      </dsp:txBody>
      <dsp:txXfrm>
        <a:off x="7322135" y="1511735"/>
        <a:ext cx="1818880" cy="1091328"/>
      </dsp:txXfrm>
    </dsp:sp>
    <dsp:sp modelId="{8D73D437-B54C-4C40-86DD-0CB7266D931F}">
      <dsp:nvSpPr>
        <dsp:cNvPr id="0" name=""/>
        <dsp:cNvSpPr/>
      </dsp:nvSpPr>
      <dsp:spPr>
        <a:xfrm>
          <a:off x="2427547" y="3521350"/>
          <a:ext cx="38774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87742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610960" y="3564978"/>
        <a:ext cx="20917" cy="4183"/>
      </dsp:txXfrm>
    </dsp:sp>
    <dsp:sp modelId="{85B50283-7844-422E-B5E0-B0C11D2E52FC}">
      <dsp:nvSpPr>
        <dsp:cNvPr id="0" name=""/>
        <dsp:cNvSpPr/>
      </dsp:nvSpPr>
      <dsp:spPr>
        <a:xfrm>
          <a:off x="610467" y="3021406"/>
          <a:ext cx="1818880" cy="10913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9127" tIns="93554" rIns="89127" bIns="9355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Process-improvement projects</a:t>
          </a:r>
        </a:p>
      </dsp:txBody>
      <dsp:txXfrm>
        <a:off x="610467" y="3021406"/>
        <a:ext cx="1818880" cy="1091328"/>
      </dsp:txXfrm>
    </dsp:sp>
    <dsp:sp modelId="{A1B95B91-D8ED-4D4A-A3D0-A4EA1F98EBC1}">
      <dsp:nvSpPr>
        <dsp:cNvPr id="0" name=""/>
        <dsp:cNvSpPr/>
      </dsp:nvSpPr>
      <dsp:spPr>
        <a:xfrm>
          <a:off x="2847690" y="3021406"/>
          <a:ext cx="1818880" cy="10913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9127" tIns="93554" rIns="89127" bIns="9355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Professional certifications or courses</a:t>
          </a:r>
        </a:p>
      </dsp:txBody>
      <dsp:txXfrm>
        <a:off x="2847690" y="3021406"/>
        <a:ext cx="1818880" cy="1091328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427E5A-D2F5-47B2-93C6-880A5ECCB941}">
      <dsp:nvSpPr>
        <dsp:cNvPr id="0" name=""/>
        <dsp:cNvSpPr/>
      </dsp:nvSpPr>
      <dsp:spPr>
        <a:xfrm>
          <a:off x="0" y="3214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44702F-A74A-44DC-8EF4-EC6DAC3D2BA1}">
      <dsp:nvSpPr>
        <dsp:cNvPr id="0" name=""/>
        <dsp:cNvSpPr/>
      </dsp:nvSpPr>
      <dsp:spPr>
        <a:xfrm>
          <a:off x="207130" y="157278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B9B610-11F1-48C8-BF83-9AA78D19EE1C}">
      <dsp:nvSpPr>
        <dsp:cNvPr id="0" name=""/>
        <dsp:cNvSpPr/>
      </dsp:nvSpPr>
      <dsp:spPr>
        <a:xfrm>
          <a:off x="790861" y="3214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 stretch assignment should build skill—not simply add work.</a:t>
          </a:r>
        </a:p>
      </dsp:txBody>
      <dsp:txXfrm>
        <a:off x="790861" y="3214"/>
        <a:ext cx="8960621" cy="684728"/>
      </dsp:txXfrm>
    </dsp:sp>
    <dsp:sp modelId="{0122AE23-21A2-4CC7-AB2C-D62C66BEF729}">
      <dsp:nvSpPr>
        <dsp:cNvPr id="0" name=""/>
        <dsp:cNvSpPr/>
      </dsp:nvSpPr>
      <dsp:spPr>
        <a:xfrm>
          <a:off x="0" y="859125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B95AB0-CC26-491C-B34C-558DE311B90A}">
      <dsp:nvSpPr>
        <dsp:cNvPr id="0" name=""/>
        <dsp:cNvSpPr/>
      </dsp:nvSpPr>
      <dsp:spPr>
        <a:xfrm>
          <a:off x="207130" y="1013189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6F82B9-907A-479A-B650-AD2E074DED7A}">
      <dsp:nvSpPr>
        <dsp:cNvPr id="0" name=""/>
        <dsp:cNvSpPr/>
      </dsp:nvSpPr>
      <dsp:spPr>
        <a:xfrm>
          <a:off x="790861" y="859125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Define what the employee is supposed to learn.</a:t>
          </a:r>
        </a:p>
      </dsp:txBody>
      <dsp:txXfrm>
        <a:off x="790861" y="859125"/>
        <a:ext cx="8960621" cy="684728"/>
      </dsp:txXfrm>
    </dsp:sp>
    <dsp:sp modelId="{D927CA70-AD3E-4434-92B9-51E2365D9BA2}">
      <dsp:nvSpPr>
        <dsp:cNvPr id="0" name=""/>
        <dsp:cNvSpPr/>
      </dsp:nvSpPr>
      <dsp:spPr>
        <a:xfrm>
          <a:off x="0" y="1715035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0C88F2-A9D4-4BD9-9671-38DD6965830D}">
      <dsp:nvSpPr>
        <dsp:cNvPr id="0" name=""/>
        <dsp:cNvSpPr/>
      </dsp:nvSpPr>
      <dsp:spPr>
        <a:xfrm>
          <a:off x="207130" y="1869099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498524-DEF1-4721-B867-03C274830DE8}">
      <dsp:nvSpPr>
        <dsp:cNvPr id="0" name=""/>
        <dsp:cNvSpPr/>
      </dsp:nvSpPr>
      <dsp:spPr>
        <a:xfrm>
          <a:off x="790861" y="1715035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Clarify authority and resources.</a:t>
          </a:r>
        </a:p>
      </dsp:txBody>
      <dsp:txXfrm>
        <a:off x="790861" y="1715035"/>
        <a:ext cx="8960621" cy="684728"/>
      </dsp:txXfrm>
    </dsp:sp>
    <dsp:sp modelId="{30E0E857-A90D-4D50-980A-60273549A555}">
      <dsp:nvSpPr>
        <dsp:cNvPr id="0" name=""/>
        <dsp:cNvSpPr/>
      </dsp:nvSpPr>
      <dsp:spPr>
        <a:xfrm>
          <a:off x="0" y="2570946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48BE0C-4480-43C4-9899-FBBF872EA20A}">
      <dsp:nvSpPr>
        <dsp:cNvPr id="0" name=""/>
        <dsp:cNvSpPr/>
      </dsp:nvSpPr>
      <dsp:spPr>
        <a:xfrm>
          <a:off x="207130" y="2725010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895313-4EBD-452D-A034-E57CBA8B1C14}">
      <dsp:nvSpPr>
        <dsp:cNvPr id="0" name=""/>
        <dsp:cNvSpPr/>
      </dsp:nvSpPr>
      <dsp:spPr>
        <a:xfrm>
          <a:off x="790861" y="2570946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Provide coaching during the assignment.</a:t>
          </a:r>
        </a:p>
      </dsp:txBody>
      <dsp:txXfrm>
        <a:off x="790861" y="2570946"/>
        <a:ext cx="8960621" cy="684728"/>
      </dsp:txXfrm>
    </dsp:sp>
    <dsp:sp modelId="{28C5FCDB-9B2C-4561-BB29-99C51B9A610C}">
      <dsp:nvSpPr>
        <dsp:cNvPr id="0" name=""/>
        <dsp:cNvSpPr/>
      </dsp:nvSpPr>
      <dsp:spPr>
        <a:xfrm>
          <a:off x="0" y="3426856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E7A19F-E9C3-4CB8-B6BE-2979BB5F9818}">
      <dsp:nvSpPr>
        <dsp:cNvPr id="0" name=""/>
        <dsp:cNvSpPr/>
      </dsp:nvSpPr>
      <dsp:spPr>
        <a:xfrm>
          <a:off x="207130" y="3580920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DB1D42-52CE-457C-8066-DCB536FC8111}">
      <dsp:nvSpPr>
        <dsp:cNvPr id="0" name=""/>
        <dsp:cNvSpPr/>
      </dsp:nvSpPr>
      <dsp:spPr>
        <a:xfrm>
          <a:off x="790861" y="3426856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Debrief afterward: What worked? What was hard? What did you learn?</a:t>
          </a:r>
        </a:p>
      </dsp:txBody>
      <dsp:txXfrm>
        <a:off x="790861" y="3426856"/>
        <a:ext cx="8960621" cy="684728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0D8B7E-A94A-4F1B-9960-A156850DC5BF}">
      <dsp:nvSpPr>
        <dsp:cNvPr id="0" name=""/>
        <dsp:cNvSpPr/>
      </dsp:nvSpPr>
      <dsp:spPr>
        <a:xfrm>
          <a:off x="0" y="0"/>
          <a:ext cx="7508641" cy="7406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Builds organizational understanding.</a:t>
          </a:r>
        </a:p>
      </dsp:txBody>
      <dsp:txXfrm>
        <a:off x="21693" y="21693"/>
        <a:ext cx="6622750" cy="697278"/>
      </dsp:txXfrm>
    </dsp:sp>
    <dsp:sp modelId="{79B05D4E-B53F-453D-85EA-532845106573}">
      <dsp:nvSpPr>
        <dsp:cNvPr id="0" name=""/>
        <dsp:cNvSpPr/>
      </dsp:nvSpPr>
      <dsp:spPr>
        <a:xfrm>
          <a:off x="560710" y="843534"/>
          <a:ext cx="7508641" cy="7406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Reduces dependency on one person.</a:t>
          </a:r>
        </a:p>
      </dsp:txBody>
      <dsp:txXfrm>
        <a:off x="582403" y="865227"/>
        <a:ext cx="6423114" cy="697277"/>
      </dsp:txXfrm>
    </dsp:sp>
    <dsp:sp modelId="{985188C0-A964-4773-B793-4582239BF516}">
      <dsp:nvSpPr>
        <dsp:cNvPr id="0" name=""/>
        <dsp:cNvSpPr/>
      </dsp:nvSpPr>
      <dsp:spPr>
        <a:xfrm>
          <a:off x="1121420" y="1687068"/>
          <a:ext cx="7508641" cy="7406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Creates career exposure without requiring an immediate promotion.</a:t>
          </a:r>
        </a:p>
      </dsp:txBody>
      <dsp:txXfrm>
        <a:off x="1143113" y="1708761"/>
        <a:ext cx="6423114" cy="697277"/>
      </dsp:txXfrm>
    </dsp:sp>
    <dsp:sp modelId="{9DCE2AE9-782E-48AA-B66A-12966B6CB989}">
      <dsp:nvSpPr>
        <dsp:cNvPr id="0" name=""/>
        <dsp:cNvSpPr/>
      </dsp:nvSpPr>
      <dsp:spPr>
        <a:xfrm>
          <a:off x="1682130" y="2530602"/>
          <a:ext cx="7508641" cy="7406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Helps employees understand how their work affects other functions.</a:t>
          </a:r>
        </a:p>
      </dsp:txBody>
      <dsp:txXfrm>
        <a:off x="1703823" y="2552295"/>
        <a:ext cx="6423114" cy="697278"/>
      </dsp:txXfrm>
    </dsp:sp>
    <dsp:sp modelId="{2F9CD860-650F-448D-A4EE-B966FC36B6A4}">
      <dsp:nvSpPr>
        <dsp:cNvPr id="0" name=""/>
        <dsp:cNvSpPr/>
      </dsp:nvSpPr>
      <dsp:spPr>
        <a:xfrm>
          <a:off x="2242841" y="3374136"/>
          <a:ext cx="7508641" cy="7406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Can reveal strengths that are not visible in the employee’s current role.</a:t>
          </a:r>
        </a:p>
      </dsp:txBody>
      <dsp:txXfrm>
        <a:off x="2264534" y="3395829"/>
        <a:ext cx="6423114" cy="697277"/>
      </dsp:txXfrm>
    </dsp:sp>
    <dsp:sp modelId="{80DF6543-CDEC-4F0C-90FB-FC04315DE0D9}">
      <dsp:nvSpPr>
        <dsp:cNvPr id="0" name=""/>
        <dsp:cNvSpPr/>
      </dsp:nvSpPr>
      <dsp:spPr>
        <a:xfrm>
          <a:off x="7027210" y="541096"/>
          <a:ext cx="481431" cy="48143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7135532" y="541096"/>
        <a:ext cx="264787" cy="362277"/>
      </dsp:txXfrm>
    </dsp:sp>
    <dsp:sp modelId="{7CFF15C5-B21C-4023-9F83-1E0F90EA97F1}">
      <dsp:nvSpPr>
        <dsp:cNvPr id="0" name=""/>
        <dsp:cNvSpPr/>
      </dsp:nvSpPr>
      <dsp:spPr>
        <a:xfrm>
          <a:off x="7587920" y="1384630"/>
          <a:ext cx="481431" cy="48143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7696242" y="1384630"/>
        <a:ext cx="264787" cy="362277"/>
      </dsp:txXfrm>
    </dsp:sp>
    <dsp:sp modelId="{B51CA8D1-FA96-49BD-8173-77DFBE112EDA}">
      <dsp:nvSpPr>
        <dsp:cNvPr id="0" name=""/>
        <dsp:cNvSpPr/>
      </dsp:nvSpPr>
      <dsp:spPr>
        <a:xfrm>
          <a:off x="8148630" y="2215819"/>
          <a:ext cx="481431" cy="48143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256952" y="2215819"/>
        <a:ext cx="264787" cy="362277"/>
      </dsp:txXfrm>
    </dsp:sp>
    <dsp:sp modelId="{E1080D20-B40C-43BD-A9C9-2ACF0AECDA95}">
      <dsp:nvSpPr>
        <dsp:cNvPr id="0" name=""/>
        <dsp:cNvSpPr/>
      </dsp:nvSpPr>
      <dsp:spPr>
        <a:xfrm>
          <a:off x="8709341" y="3067583"/>
          <a:ext cx="481431" cy="48143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817663" y="3067583"/>
        <a:ext cx="264787" cy="362277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2A86A2-1079-4FD4-B336-6DC613C71D45}">
      <dsp:nvSpPr>
        <dsp:cNvPr id="0" name=""/>
        <dsp:cNvSpPr/>
      </dsp:nvSpPr>
      <dsp:spPr>
        <a:xfrm>
          <a:off x="0" y="1707"/>
          <a:ext cx="9751483" cy="8655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6B4BB7-0FD3-4978-84D0-FA93F0483A6B}">
      <dsp:nvSpPr>
        <dsp:cNvPr id="0" name=""/>
        <dsp:cNvSpPr/>
      </dsp:nvSpPr>
      <dsp:spPr>
        <a:xfrm>
          <a:off x="261830" y="196457"/>
          <a:ext cx="476055" cy="4760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1CAFA2-57B5-4242-ABE5-9925AF94DE18}">
      <dsp:nvSpPr>
        <dsp:cNvPr id="0" name=""/>
        <dsp:cNvSpPr/>
      </dsp:nvSpPr>
      <dsp:spPr>
        <a:xfrm>
          <a:off x="999715" y="1707"/>
          <a:ext cx="8751767" cy="86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5" tIns="91605" rIns="91605" bIns="916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Before moving someone into leadership, give them opportunities to coordinate work.</a:t>
          </a:r>
        </a:p>
      </dsp:txBody>
      <dsp:txXfrm>
        <a:off x="999715" y="1707"/>
        <a:ext cx="8751767" cy="865554"/>
      </dsp:txXfrm>
    </dsp:sp>
    <dsp:sp modelId="{F2ADCF3B-94E6-4019-83A6-177807B4165B}">
      <dsp:nvSpPr>
        <dsp:cNvPr id="0" name=""/>
        <dsp:cNvSpPr/>
      </dsp:nvSpPr>
      <dsp:spPr>
        <a:xfrm>
          <a:off x="0" y="1083651"/>
          <a:ext cx="9751483" cy="8655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DFB6D7-ADBD-4295-A62B-96413C49B74C}">
      <dsp:nvSpPr>
        <dsp:cNvPr id="0" name=""/>
        <dsp:cNvSpPr/>
      </dsp:nvSpPr>
      <dsp:spPr>
        <a:xfrm>
          <a:off x="261830" y="1278400"/>
          <a:ext cx="476055" cy="4760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8B0C4E-52B8-4FCE-A4F6-BEFC03234FE4}">
      <dsp:nvSpPr>
        <dsp:cNvPr id="0" name=""/>
        <dsp:cNvSpPr/>
      </dsp:nvSpPr>
      <dsp:spPr>
        <a:xfrm>
          <a:off x="999715" y="1083651"/>
          <a:ext cx="8751767" cy="86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5" tIns="91605" rIns="91605" bIns="916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Before moving someone into a strategic role, give them a problem to analyze.</a:t>
          </a:r>
        </a:p>
      </dsp:txBody>
      <dsp:txXfrm>
        <a:off x="999715" y="1083651"/>
        <a:ext cx="8751767" cy="865554"/>
      </dsp:txXfrm>
    </dsp:sp>
    <dsp:sp modelId="{41AC1FCB-FB93-4616-96ED-F3072C61F057}">
      <dsp:nvSpPr>
        <dsp:cNvPr id="0" name=""/>
        <dsp:cNvSpPr/>
      </dsp:nvSpPr>
      <dsp:spPr>
        <a:xfrm>
          <a:off x="0" y="2165594"/>
          <a:ext cx="9751483" cy="8655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02EA70-6581-4A03-9800-38D3B8F65C21}">
      <dsp:nvSpPr>
        <dsp:cNvPr id="0" name=""/>
        <dsp:cNvSpPr/>
      </dsp:nvSpPr>
      <dsp:spPr>
        <a:xfrm>
          <a:off x="261830" y="2360344"/>
          <a:ext cx="476055" cy="4760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38B1E7-C045-4126-8CE2-30B9B6D4BC95}">
      <dsp:nvSpPr>
        <dsp:cNvPr id="0" name=""/>
        <dsp:cNvSpPr/>
      </dsp:nvSpPr>
      <dsp:spPr>
        <a:xfrm>
          <a:off x="999715" y="2165594"/>
          <a:ext cx="8751767" cy="86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5" tIns="91605" rIns="91605" bIns="916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Before promoting into a client-facing role, give them controlled customer exposure.</a:t>
          </a:r>
        </a:p>
      </dsp:txBody>
      <dsp:txXfrm>
        <a:off x="999715" y="2165594"/>
        <a:ext cx="8751767" cy="865554"/>
      </dsp:txXfrm>
    </dsp:sp>
    <dsp:sp modelId="{42B74314-C87E-476D-AAC5-83CE2ED30731}">
      <dsp:nvSpPr>
        <dsp:cNvPr id="0" name=""/>
        <dsp:cNvSpPr/>
      </dsp:nvSpPr>
      <dsp:spPr>
        <a:xfrm>
          <a:off x="0" y="3247537"/>
          <a:ext cx="9751483" cy="8655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B50087-DB3C-4942-A5AB-0A62B8657E9C}">
      <dsp:nvSpPr>
        <dsp:cNvPr id="0" name=""/>
        <dsp:cNvSpPr/>
      </dsp:nvSpPr>
      <dsp:spPr>
        <a:xfrm>
          <a:off x="261830" y="3442287"/>
          <a:ext cx="476055" cy="4760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8CCEC9-A0A9-406C-9DDE-C0B690C4C968}">
      <dsp:nvSpPr>
        <dsp:cNvPr id="0" name=""/>
        <dsp:cNvSpPr/>
      </dsp:nvSpPr>
      <dsp:spPr>
        <a:xfrm>
          <a:off x="999715" y="3247537"/>
          <a:ext cx="8751767" cy="86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5" tIns="91605" rIns="91605" bIns="916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Development assignments create evidence—not assumptions—about readiness.</a:t>
          </a:r>
        </a:p>
      </dsp:txBody>
      <dsp:txXfrm>
        <a:off x="999715" y="3247537"/>
        <a:ext cx="8751767" cy="865554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B6D11F-8F0E-438B-B7D0-AAFF78A6739D}">
      <dsp:nvSpPr>
        <dsp:cNvPr id="0" name=""/>
        <dsp:cNvSpPr/>
      </dsp:nvSpPr>
      <dsp:spPr>
        <a:xfrm>
          <a:off x="0" y="3214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BEE0B5-C19F-4DA4-9E35-38ECC04852FE}">
      <dsp:nvSpPr>
        <dsp:cNvPr id="0" name=""/>
        <dsp:cNvSpPr/>
      </dsp:nvSpPr>
      <dsp:spPr>
        <a:xfrm>
          <a:off x="207130" y="157278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242E1D-98E8-440C-9DDF-5F2113F1D4BB}">
      <dsp:nvSpPr>
        <dsp:cNvPr id="0" name=""/>
        <dsp:cNvSpPr/>
      </dsp:nvSpPr>
      <dsp:spPr>
        <a:xfrm>
          <a:off x="790861" y="3214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Avoid: “You need more leadership.”</a:t>
          </a:r>
        </a:p>
      </dsp:txBody>
      <dsp:txXfrm>
        <a:off x="790861" y="3214"/>
        <a:ext cx="8960621" cy="684728"/>
      </dsp:txXfrm>
    </dsp:sp>
    <dsp:sp modelId="{94543D70-C69B-43CF-8CB1-810569D34E1A}">
      <dsp:nvSpPr>
        <dsp:cNvPr id="0" name=""/>
        <dsp:cNvSpPr/>
      </dsp:nvSpPr>
      <dsp:spPr>
        <a:xfrm>
          <a:off x="0" y="859125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D523F7-0C75-431D-8D09-A61EB9CA5510}">
      <dsp:nvSpPr>
        <dsp:cNvPr id="0" name=""/>
        <dsp:cNvSpPr/>
      </dsp:nvSpPr>
      <dsp:spPr>
        <a:xfrm>
          <a:off x="207130" y="1013189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C811DE-CE57-4FEA-BF41-A85E4CFFE023}">
      <dsp:nvSpPr>
        <dsp:cNvPr id="0" name=""/>
        <dsp:cNvSpPr/>
      </dsp:nvSpPr>
      <dsp:spPr>
        <a:xfrm>
          <a:off x="790861" y="859125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Use: “You need experience giving corrective feedback and coordinating work across the team.”</a:t>
          </a:r>
        </a:p>
      </dsp:txBody>
      <dsp:txXfrm>
        <a:off x="790861" y="859125"/>
        <a:ext cx="8960621" cy="684728"/>
      </dsp:txXfrm>
    </dsp:sp>
    <dsp:sp modelId="{79E3FC67-D577-4A8A-BB73-97BC2588205F}">
      <dsp:nvSpPr>
        <dsp:cNvPr id="0" name=""/>
        <dsp:cNvSpPr/>
      </dsp:nvSpPr>
      <dsp:spPr>
        <a:xfrm>
          <a:off x="0" y="1715035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073175-D8F9-4237-B1DA-BE95401B6FE0}">
      <dsp:nvSpPr>
        <dsp:cNvPr id="0" name=""/>
        <dsp:cNvSpPr/>
      </dsp:nvSpPr>
      <dsp:spPr>
        <a:xfrm>
          <a:off x="207130" y="1869099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73E1A9-1A3D-4647-92B3-E9833CB3988D}">
      <dsp:nvSpPr>
        <dsp:cNvPr id="0" name=""/>
        <dsp:cNvSpPr/>
      </dsp:nvSpPr>
      <dsp:spPr>
        <a:xfrm>
          <a:off x="790861" y="1715035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Avoid: “You need to be more strategic.”</a:t>
          </a:r>
        </a:p>
      </dsp:txBody>
      <dsp:txXfrm>
        <a:off x="790861" y="1715035"/>
        <a:ext cx="8960621" cy="684728"/>
      </dsp:txXfrm>
    </dsp:sp>
    <dsp:sp modelId="{1A082041-3DD2-4C11-B5D1-7806F0DAD781}">
      <dsp:nvSpPr>
        <dsp:cNvPr id="0" name=""/>
        <dsp:cNvSpPr/>
      </dsp:nvSpPr>
      <dsp:spPr>
        <a:xfrm>
          <a:off x="0" y="2570946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5272C9-F8BD-411C-9845-D6EA4D213D83}">
      <dsp:nvSpPr>
        <dsp:cNvPr id="0" name=""/>
        <dsp:cNvSpPr/>
      </dsp:nvSpPr>
      <dsp:spPr>
        <a:xfrm>
          <a:off x="207130" y="2725010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7BF5EE-7C7E-48AA-91A6-3BF123542F39}">
      <dsp:nvSpPr>
        <dsp:cNvPr id="0" name=""/>
        <dsp:cNvSpPr/>
      </dsp:nvSpPr>
      <dsp:spPr>
        <a:xfrm>
          <a:off x="790861" y="2570946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Use: “You need to connect your recommendations to cost, customer impact, and long-term priorities.”</a:t>
          </a:r>
        </a:p>
      </dsp:txBody>
      <dsp:txXfrm>
        <a:off x="790861" y="2570946"/>
        <a:ext cx="8960621" cy="684728"/>
      </dsp:txXfrm>
    </dsp:sp>
    <dsp:sp modelId="{0A3723F3-18D4-424C-BB37-E83BCF79DB6E}">
      <dsp:nvSpPr>
        <dsp:cNvPr id="0" name=""/>
        <dsp:cNvSpPr/>
      </dsp:nvSpPr>
      <dsp:spPr>
        <a:xfrm>
          <a:off x="0" y="3426856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469BE3-6D59-4412-8F83-E26F68432447}">
      <dsp:nvSpPr>
        <dsp:cNvPr id="0" name=""/>
        <dsp:cNvSpPr/>
      </dsp:nvSpPr>
      <dsp:spPr>
        <a:xfrm>
          <a:off x="207130" y="3580920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A4F572-4487-4772-AFBB-22A6AB318951}">
      <dsp:nvSpPr>
        <dsp:cNvPr id="0" name=""/>
        <dsp:cNvSpPr/>
      </dsp:nvSpPr>
      <dsp:spPr>
        <a:xfrm>
          <a:off x="790861" y="3426856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Specific gaps lead to useful development actions.</a:t>
          </a:r>
        </a:p>
      </dsp:txBody>
      <dsp:txXfrm>
        <a:off x="790861" y="3426856"/>
        <a:ext cx="8960621" cy="684728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DFAAEA-5401-4A83-85D5-174C0A5AB0DD}">
      <dsp:nvSpPr>
        <dsp:cNvPr id="0" name=""/>
        <dsp:cNvSpPr/>
      </dsp:nvSpPr>
      <dsp:spPr>
        <a:xfrm>
          <a:off x="2856" y="584202"/>
          <a:ext cx="2266457" cy="13598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Target skill or capability</a:t>
          </a:r>
        </a:p>
      </dsp:txBody>
      <dsp:txXfrm>
        <a:off x="2856" y="584202"/>
        <a:ext cx="2266457" cy="1359874"/>
      </dsp:txXfrm>
    </dsp:sp>
    <dsp:sp modelId="{926DC5E6-8DAF-40F2-940A-D4055E203858}">
      <dsp:nvSpPr>
        <dsp:cNvPr id="0" name=""/>
        <dsp:cNvSpPr/>
      </dsp:nvSpPr>
      <dsp:spPr>
        <a:xfrm>
          <a:off x="2495960" y="584202"/>
          <a:ext cx="2266457" cy="13598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Why it matters</a:t>
          </a:r>
        </a:p>
      </dsp:txBody>
      <dsp:txXfrm>
        <a:off x="2495960" y="584202"/>
        <a:ext cx="2266457" cy="1359874"/>
      </dsp:txXfrm>
    </dsp:sp>
    <dsp:sp modelId="{184BFFD2-4A06-47A5-B3FD-D2F305C49FF6}">
      <dsp:nvSpPr>
        <dsp:cNvPr id="0" name=""/>
        <dsp:cNvSpPr/>
      </dsp:nvSpPr>
      <dsp:spPr>
        <a:xfrm>
          <a:off x="4989064" y="584202"/>
          <a:ext cx="2266457" cy="13598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Development action</a:t>
          </a:r>
        </a:p>
      </dsp:txBody>
      <dsp:txXfrm>
        <a:off x="4989064" y="584202"/>
        <a:ext cx="2266457" cy="1359874"/>
      </dsp:txXfrm>
    </dsp:sp>
    <dsp:sp modelId="{EAA3A07D-A2E4-4164-AB96-2F8844200C8E}">
      <dsp:nvSpPr>
        <dsp:cNvPr id="0" name=""/>
        <dsp:cNvSpPr/>
      </dsp:nvSpPr>
      <dsp:spPr>
        <a:xfrm>
          <a:off x="7482168" y="584202"/>
          <a:ext cx="2266457" cy="13598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Support or resource</a:t>
          </a:r>
        </a:p>
      </dsp:txBody>
      <dsp:txXfrm>
        <a:off x="7482168" y="584202"/>
        <a:ext cx="2266457" cy="1359874"/>
      </dsp:txXfrm>
    </dsp:sp>
    <dsp:sp modelId="{F5C143A7-B006-4846-A9AC-5D1E391B5F17}">
      <dsp:nvSpPr>
        <dsp:cNvPr id="0" name=""/>
        <dsp:cNvSpPr/>
      </dsp:nvSpPr>
      <dsp:spPr>
        <a:xfrm>
          <a:off x="1249408" y="2170722"/>
          <a:ext cx="2266457" cy="13598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Target date</a:t>
          </a:r>
        </a:p>
      </dsp:txBody>
      <dsp:txXfrm>
        <a:off x="1249408" y="2170722"/>
        <a:ext cx="2266457" cy="1359874"/>
      </dsp:txXfrm>
    </dsp:sp>
    <dsp:sp modelId="{47087635-D5F8-4079-A018-728AC78D0982}">
      <dsp:nvSpPr>
        <dsp:cNvPr id="0" name=""/>
        <dsp:cNvSpPr/>
      </dsp:nvSpPr>
      <dsp:spPr>
        <a:xfrm>
          <a:off x="3742512" y="2170722"/>
          <a:ext cx="2266457" cy="13598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Evidence of progress</a:t>
          </a:r>
        </a:p>
      </dsp:txBody>
      <dsp:txXfrm>
        <a:off x="3742512" y="2170722"/>
        <a:ext cx="2266457" cy="1359874"/>
      </dsp:txXfrm>
    </dsp:sp>
    <dsp:sp modelId="{24980012-4166-4D0A-83FA-92333906EB54}">
      <dsp:nvSpPr>
        <dsp:cNvPr id="0" name=""/>
        <dsp:cNvSpPr/>
      </dsp:nvSpPr>
      <dsp:spPr>
        <a:xfrm>
          <a:off x="6235616" y="2170722"/>
          <a:ext cx="2266457" cy="13598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Next review date</a:t>
          </a:r>
        </a:p>
      </dsp:txBody>
      <dsp:txXfrm>
        <a:off x="6235616" y="2170722"/>
        <a:ext cx="2266457" cy="1359874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B6A760-3D02-447C-87A9-E5D090827BAE}">
      <dsp:nvSpPr>
        <dsp:cNvPr id="0" name=""/>
        <dsp:cNvSpPr/>
      </dsp:nvSpPr>
      <dsp:spPr>
        <a:xfrm>
          <a:off x="0" y="1707"/>
          <a:ext cx="9751483" cy="8655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8362BB-4262-428A-9305-2A158CF7CD75}">
      <dsp:nvSpPr>
        <dsp:cNvPr id="0" name=""/>
        <dsp:cNvSpPr/>
      </dsp:nvSpPr>
      <dsp:spPr>
        <a:xfrm>
          <a:off x="261830" y="196457"/>
          <a:ext cx="476055" cy="4760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BCB10C-BC8D-4D3B-B6E6-65796BFDDDC8}">
      <dsp:nvSpPr>
        <dsp:cNvPr id="0" name=""/>
        <dsp:cNvSpPr/>
      </dsp:nvSpPr>
      <dsp:spPr>
        <a:xfrm>
          <a:off x="999715" y="1707"/>
          <a:ext cx="8751767" cy="86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5" tIns="91605" rIns="91605" bIns="916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What does the employee want to learn?</a:t>
          </a:r>
        </a:p>
      </dsp:txBody>
      <dsp:txXfrm>
        <a:off x="999715" y="1707"/>
        <a:ext cx="8751767" cy="865554"/>
      </dsp:txXfrm>
    </dsp:sp>
    <dsp:sp modelId="{D13B81DC-88A9-48D6-8557-770FBC634C0B}">
      <dsp:nvSpPr>
        <dsp:cNvPr id="0" name=""/>
        <dsp:cNvSpPr/>
      </dsp:nvSpPr>
      <dsp:spPr>
        <a:xfrm>
          <a:off x="0" y="1083651"/>
          <a:ext cx="9751483" cy="8655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DA1737-84D4-4939-B5EA-3792B08AB5BE}">
      <dsp:nvSpPr>
        <dsp:cNvPr id="0" name=""/>
        <dsp:cNvSpPr/>
      </dsp:nvSpPr>
      <dsp:spPr>
        <a:xfrm>
          <a:off x="261830" y="1278400"/>
          <a:ext cx="476055" cy="4760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F5BC23-9701-4C38-A4CB-341B9B7B54E1}">
      <dsp:nvSpPr>
        <dsp:cNvPr id="0" name=""/>
        <dsp:cNvSpPr/>
      </dsp:nvSpPr>
      <dsp:spPr>
        <a:xfrm>
          <a:off x="999715" y="1083651"/>
          <a:ext cx="8751767" cy="86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5" tIns="91605" rIns="91605" bIns="916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What skills will the organization need?</a:t>
          </a:r>
        </a:p>
      </dsp:txBody>
      <dsp:txXfrm>
        <a:off x="999715" y="1083651"/>
        <a:ext cx="8751767" cy="865554"/>
      </dsp:txXfrm>
    </dsp:sp>
    <dsp:sp modelId="{65FE37E9-8641-4ABA-9495-DE92CCE1D39D}">
      <dsp:nvSpPr>
        <dsp:cNvPr id="0" name=""/>
        <dsp:cNvSpPr/>
      </dsp:nvSpPr>
      <dsp:spPr>
        <a:xfrm>
          <a:off x="0" y="2165594"/>
          <a:ext cx="9751483" cy="8655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AD3FD6-ADD6-424A-9914-D5B967512E20}">
      <dsp:nvSpPr>
        <dsp:cNvPr id="0" name=""/>
        <dsp:cNvSpPr/>
      </dsp:nvSpPr>
      <dsp:spPr>
        <a:xfrm>
          <a:off x="261830" y="2360344"/>
          <a:ext cx="476055" cy="4760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E782C7-1F41-4120-9092-64C4A82A2EEC}">
      <dsp:nvSpPr>
        <dsp:cNvPr id="0" name=""/>
        <dsp:cNvSpPr/>
      </dsp:nvSpPr>
      <dsp:spPr>
        <a:xfrm>
          <a:off x="999715" y="2165594"/>
          <a:ext cx="8751767" cy="86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5" tIns="91605" rIns="91605" bIns="916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Where do those two things overlap?</a:t>
          </a:r>
        </a:p>
      </dsp:txBody>
      <dsp:txXfrm>
        <a:off x="999715" y="2165594"/>
        <a:ext cx="8751767" cy="865554"/>
      </dsp:txXfrm>
    </dsp:sp>
    <dsp:sp modelId="{70AB98A3-E649-4F17-8330-1DECAB312D62}">
      <dsp:nvSpPr>
        <dsp:cNvPr id="0" name=""/>
        <dsp:cNvSpPr/>
      </dsp:nvSpPr>
      <dsp:spPr>
        <a:xfrm>
          <a:off x="0" y="3247537"/>
          <a:ext cx="9751483" cy="8655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D240C9-7BEA-4C61-9307-B9D264E77D61}">
      <dsp:nvSpPr>
        <dsp:cNvPr id="0" name=""/>
        <dsp:cNvSpPr/>
      </dsp:nvSpPr>
      <dsp:spPr>
        <a:xfrm>
          <a:off x="261830" y="3442287"/>
          <a:ext cx="476055" cy="4760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E4E233-3483-4B17-AE3B-459B2160C2BB}">
      <dsp:nvSpPr>
        <dsp:cNvPr id="0" name=""/>
        <dsp:cNvSpPr/>
      </dsp:nvSpPr>
      <dsp:spPr>
        <a:xfrm>
          <a:off x="999715" y="3247537"/>
          <a:ext cx="8751767" cy="86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5" tIns="91605" rIns="91605" bIns="916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That overlap is often the strongest development opportunity.</a:t>
          </a:r>
        </a:p>
      </dsp:txBody>
      <dsp:txXfrm>
        <a:off x="999715" y="3247537"/>
        <a:ext cx="8751767" cy="865554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A327E3-B474-4CBF-A890-985B71365543}">
      <dsp:nvSpPr>
        <dsp:cNvPr id="0" name=""/>
        <dsp:cNvSpPr/>
      </dsp:nvSpPr>
      <dsp:spPr>
        <a:xfrm>
          <a:off x="0" y="541"/>
          <a:ext cx="6815667" cy="45497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4061C0-77A8-4CE4-99D9-B126E4B01FC3}">
      <dsp:nvSpPr>
        <dsp:cNvPr id="0" name=""/>
        <dsp:cNvSpPr/>
      </dsp:nvSpPr>
      <dsp:spPr>
        <a:xfrm>
          <a:off x="137629" y="102910"/>
          <a:ext cx="250234" cy="25023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C6F7C3-ED5D-4965-89E5-A3DEE63AD11E}">
      <dsp:nvSpPr>
        <dsp:cNvPr id="0" name=""/>
        <dsp:cNvSpPr/>
      </dsp:nvSpPr>
      <dsp:spPr>
        <a:xfrm>
          <a:off x="525492" y="541"/>
          <a:ext cx="6290174" cy="454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51" tIns="48151" rIns="48151" bIns="48151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Succession planning</a:t>
          </a:r>
        </a:p>
      </dsp:txBody>
      <dsp:txXfrm>
        <a:off x="525492" y="541"/>
        <a:ext cx="6290174" cy="454972"/>
      </dsp:txXfrm>
    </dsp:sp>
    <dsp:sp modelId="{0F73F489-9097-4D82-AB04-FB6B5C2E0FCC}">
      <dsp:nvSpPr>
        <dsp:cNvPr id="0" name=""/>
        <dsp:cNvSpPr/>
      </dsp:nvSpPr>
      <dsp:spPr>
        <a:xfrm>
          <a:off x="0" y="569256"/>
          <a:ext cx="6815667" cy="45497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D83177-0012-4DAE-8161-019D6077877F}">
      <dsp:nvSpPr>
        <dsp:cNvPr id="0" name=""/>
        <dsp:cNvSpPr/>
      </dsp:nvSpPr>
      <dsp:spPr>
        <a:xfrm>
          <a:off x="137629" y="671625"/>
          <a:ext cx="250234" cy="25023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82FFAB-7F22-486F-B407-A3E6C0A6BA8F}">
      <dsp:nvSpPr>
        <dsp:cNvPr id="0" name=""/>
        <dsp:cNvSpPr/>
      </dsp:nvSpPr>
      <dsp:spPr>
        <a:xfrm>
          <a:off x="525492" y="569256"/>
          <a:ext cx="6290174" cy="454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51" tIns="48151" rIns="48151" bIns="48151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Leadership bench strength</a:t>
          </a:r>
        </a:p>
      </dsp:txBody>
      <dsp:txXfrm>
        <a:off x="525492" y="569256"/>
        <a:ext cx="6290174" cy="454972"/>
      </dsp:txXfrm>
    </dsp:sp>
    <dsp:sp modelId="{1ECF839D-DF20-47D1-BDBC-E9C349D3758E}">
      <dsp:nvSpPr>
        <dsp:cNvPr id="0" name=""/>
        <dsp:cNvSpPr/>
      </dsp:nvSpPr>
      <dsp:spPr>
        <a:xfrm>
          <a:off x="0" y="1137972"/>
          <a:ext cx="6815667" cy="45497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0C5108-42E5-4A10-A524-E6BD7373E8C4}">
      <dsp:nvSpPr>
        <dsp:cNvPr id="0" name=""/>
        <dsp:cNvSpPr/>
      </dsp:nvSpPr>
      <dsp:spPr>
        <a:xfrm>
          <a:off x="137629" y="1240341"/>
          <a:ext cx="250234" cy="25023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A66549-16C6-4A40-BF32-7DE957C07505}">
      <dsp:nvSpPr>
        <dsp:cNvPr id="0" name=""/>
        <dsp:cNvSpPr/>
      </dsp:nvSpPr>
      <dsp:spPr>
        <a:xfrm>
          <a:off x="525492" y="1137972"/>
          <a:ext cx="6290174" cy="454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51" tIns="48151" rIns="48151" bIns="48151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New technology</a:t>
          </a:r>
        </a:p>
      </dsp:txBody>
      <dsp:txXfrm>
        <a:off x="525492" y="1137972"/>
        <a:ext cx="6290174" cy="454972"/>
      </dsp:txXfrm>
    </dsp:sp>
    <dsp:sp modelId="{8785B7B8-15AF-4E72-B071-3F59396B68AC}">
      <dsp:nvSpPr>
        <dsp:cNvPr id="0" name=""/>
        <dsp:cNvSpPr/>
      </dsp:nvSpPr>
      <dsp:spPr>
        <a:xfrm>
          <a:off x="0" y="1706687"/>
          <a:ext cx="6815667" cy="45497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301A44-DB3B-4B36-8B1F-9528098D7AA8}">
      <dsp:nvSpPr>
        <dsp:cNvPr id="0" name=""/>
        <dsp:cNvSpPr/>
      </dsp:nvSpPr>
      <dsp:spPr>
        <a:xfrm>
          <a:off x="137629" y="1809056"/>
          <a:ext cx="250234" cy="25023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B75E4F-58A1-4213-8BA4-396540C315D9}">
      <dsp:nvSpPr>
        <dsp:cNvPr id="0" name=""/>
        <dsp:cNvSpPr/>
      </dsp:nvSpPr>
      <dsp:spPr>
        <a:xfrm>
          <a:off x="525492" y="1706687"/>
          <a:ext cx="6290174" cy="454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51" tIns="48151" rIns="48151" bIns="48151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Customer experience</a:t>
          </a:r>
        </a:p>
      </dsp:txBody>
      <dsp:txXfrm>
        <a:off x="525492" y="1706687"/>
        <a:ext cx="6290174" cy="454972"/>
      </dsp:txXfrm>
    </dsp:sp>
    <dsp:sp modelId="{EB45891F-602F-4E37-99EE-3F9EA2247FAE}">
      <dsp:nvSpPr>
        <dsp:cNvPr id="0" name=""/>
        <dsp:cNvSpPr/>
      </dsp:nvSpPr>
      <dsp:spPr>
        <a:xfrm>
          <a:off x="0" y="2275403"/>
          <a:ext cx="6815667" cy="45497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3C535B-18A1-4B2C-A857-A915D57F94C6}">
      <dsp:nvSpPr>
        <dsp:cNvPr id="0" name=""/>
        <dsp:cNvSpPr/>
      </dsp:nvSpPr>
      <dsp:spPr>
        <a:xfrm>
          <a:off x="137629" y="2377771"/>
          <a:ext cx="250234" cy="25023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DE444B-03F4-4D06-B7DA-6CF3426279F7}">
      <dsp:nvSpPr>
        <dsp:cNvPr id="0" name=""/>
        <dsp:cNvSpPr/>
      </dsp:nvSpPr>
      <dsp:spPr>
        <a:xfrm>
          <a:off x="525492" y="2275403"/>
          <a:ext cx="6290174" cy="454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51" tIns="48151" rIns="48151" bIns="48151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Operational efficiency</a:t>
          </a:r>
        </a:p>
      </dsp:txBody>
      <dsp:txXfrm>
        <a:off x="525492" y="2275403"/>
        <a:ext cx="6290174" cy="454972"/>
      </dsp:txXfrm>
    </dsp:sp>
    <dsp:sp modelId="{268304A3-4D22-4940-8545-02987F32DF35}">
      <dsp:nvSpPr>
        <dsp:cNvPr id="0" name=""/>
        <dsp:cNvSpPr/>
      </dsp:nvSpPr>
      <dsp:spPr>
        <a:xfrm>
          <a:off x="0" y="2844118"/>
          <a:ext cx="6815667" cy="45497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810A2B-F821-4301-A00B-696C9A038BB4}">
      <dsp:nvSpPr>
        <dsp:cNvPr id="0" name=""/>
        <dsp:cNvSpPr/>
      </dsp:nvSpPr>
      <dsp:spPr>
        <a:xfrm>
          <a:off x="137629" y="2946487"/>
          <a:ext cx="250234" cy="25023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C686E9-49B5-448C-8BA6-F37B87C60554}">
      <dsp:nvSpPr>
        <dsp:cNvPr id="0" name=""/>
        <dsp:cNvSpPr/>
      </dsp:nvSpPr>
      <dsp:spPr>
        <a:xfrm>
          <a:off x="525492" y="2844118"/>
          <a:ext cx="6290174" cy="454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51" tIns="48151" rIns="48151" bIns="48151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Growth into new markets or services</a:t>
          </a:r>
        </a:p>
      </dsp:txBody>
      <dsp:txXfrm>
        <a:off x="525492" y="2844118"/>
        <a:ext cx="6290174" cy="454972"/>
      </dsp:txXfrm>
    </dsp:sp>
    <dsp:sp modelId="{FC9A14A9-8936-4CC4-BABD-207F1D12B806}">
      <dsp:nvSpPr>
        <dsp:cNvPr id="0" name=""/>
        <dsp:cNvSpPr/>
      </dsp:nvSpPr>
      <dsp:spPr>
        <a:xfrm>
          <a:off x="0" y="3412833"/>
          <a:ext cx="6815667" cy="45497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617760-4B23-4833-B94A-A9E6780560A3}">
      <dsp:nvSpPr>
        <dsp:cNvPr id="0" name=""/>
        <dsp:cNvSpPr/>
      </dsp:nvSpPr>
      <dsp:spPr>
        <a:xfrm>
          <a:off x="137629" y="3515202"/>
          <a:ext cx="250234" cy="25023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60C03A-637C-4F0B-8949-BFBB1198F522}">
      <dsp:nvSpPr>
        <dsp:cNvPr id="0" name=""/>
        <dsp:cNvSpPr/>
      </dsp:nvSpPr>
      <dsp:spPr>
        <a:xfrm>
          <a:off x="525492" y="3412833"/>
          <a:ext cx="6290174" cy="454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51" tIns="48151" rIns="48151" bIns="48151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Cross-functional capability</a:t>
          </a:r>
        </a:p>
      </dsp:txBody>
      <dsp:txXfrm>
        <a:off x="525492" y="3412833"/>
        <a:ext cx="6290174" cy="454972"/>
      </dsp:txXfrm>
    </dsp:sp>
    <dsp:sp modelId="{2F2F08EE-449D-4435-ACD4-D4FEB624F5C7}">
      <dsp:nvSpPr>
        <dsp:cNvPr id="0" name=""/>
        <dsp:cNvSpPr/>
      </dsp:nvSpPr>
      <dsp:spPr>
        <a:xfrm>
          <a:off x="0" y="3981549"/>
          <a:ext cx="6815667" cy="45497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773424-5267-4C02-8CE4-F4D5E6488E98}">
      <dsp:nvSpPr>
        <dsp:cNvPr id="0" name=""/>
        <dsp:cNvSpPr/>
      </dsp:nvSpPr>
      <dsp:spPr>
        <a:xfrm>
          <a:off x="137629" y="4083917"/>
          <a:ext cx="250234" cy="25023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2F68F4-6388-4BE6-9ECA-86922AE987F6}">
      <dsp:nvSpPr>
        <dsp:cNvPr id="0" name=""/>
        <dsp:cNvSpPr/>
      </dsp:nvSpPr>
      <dsp:spPr>
        <a:xfrm>
          <a:off x="525492" y="3981549"/>
          <a:ext cx="6290174" cy="454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151" tIns="48151" rIns="48151" bIns="48151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Knowledge transfer</a:t>
          </a:r>
        </a:p>
      </dsp:txBody>
      <dsp:txXfrm>
        <a:off x="525492" y="3981549"/>
        <a:ext cx="6290174" cy="454972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78194B-96C0-4E97-BFAB-7917105E81C6}">
      <dsp:nvSpPr>
        <dsp:cNvPr id="0" name=""/>
        <dsp:cNvSpPr/>
      </dsp:nvSpPr>
      <dsp:spPr>
        <a:xfrm>
          <a:off x="0" y="76630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Employees may grow upward, sideways, deeper, or broader.</a:t>
          </a:r>
        </a:p>
      </dsp:txBody>
      <dsp:txXfrm>
        <a:off x="0" y="76630"/>
        <a:ext cx="3047338" cy="1828403"/>
      </dsp:txXfrm>
    </dsp:sp>
    <dsp:sp modelId="{4DBEAB58-BB60-42A7-B7E1-A02786FC8BA5}">
      <dsp:nvSpPr>
        <dsp:cNvPr id="0" name=""/>
        <dsp:cNvSpPr/>
      </dsp:nvSpPr>
      <dsp:spPr>
        <a:xfrm>
          <a:off x="3352072" y="76630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 lateral move can build valuable experience.</a:t>
          </a:r>
        </a:p>
      </dsp:txBody>
      <dsp:txXfrm>
        <a:off x="3352072" y="76630"/>
        <a:ext cx="3047338" cy="1828403"/>
      </dsp:txXfrm>
    </dsp:sp>
    <dsp:sp modelId="{7D890C46-5C86-49FC-8D21-2ABAE1920C80}">
      <dsp:nvSpPr>
        <dsp:cNvPr id="0" name=""/>
        <dsp:cNvSpPr/>
      </dsp:nvSpPr>
      <dsp:spPr>
        <a:xfrm>
          <a:off x="6704144" y="76630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An expert track may be as important as a management track.</a:t>
          </a:r>
        </a:p>
      </dsp:txBody>
      <dsp:txXfrm>
        <a:off x="6704144" y="76630"/>
        <a:ext cx="3047338" cy="1828403"/>
      </dsp:txXfrm>
    </dsp:sp>
    <dsp:sp modelId="{4122A0F9-594E-47F0-B9FC-2CDCB6202B18}">
      <dsp:nvSpPr>
        <dsp:cNvPr id="0" name=""/>
        <dsp:cNvSpPr/>
      </dsp:nvSpPr>
      <dsp:spPr>
        <a:xfrm>
          <a:off x="1676036" y="2209766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Not every strong employee wants—or should want—to become a manager.</a:t>
          </a:r>
        </a:p>
      </dsp:txBody>
      <dsp:txXfrm>
        <a:off x="1676036" y="2209766"/>
        <a:ext cx="3047338" cy="1828403"/>
      </dsp:txXfrm>
    </dsp:sp>
    <dsp:sp modelId="{20DEE549-3021-4AFF-B256-CEC143350172}">
      <dsp:nvSpPr>
        <dsp:cNvPr id="0" name=""/>
        <dsp:cNvSpPr/>
      </dsp:nvSpPr>
      <dsp:spPr>
        <a:xfrm>
          <a:off x="5028108" y="2209766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Development should reflect strengths and business needs, not a single definition of success.</a:t>
          </a:r>
        </a:p>
      </dsp:txBody>
      <dsp:txXfrm>
        <a:off x="5028108" y="2209766"/>
        <a:ext cx="3047338" cy="1828403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EE71F1-C97F-445D-AF1D-608E05A04EEF}">
      <dsp:nvSpPr>
        <dsp:cNvPr id="0" name=""/>
        <dsp:cNvSpPr/>
      </dsp:nvSpPr>
      <dsp:spPr>
        <a:xfrm>
          <a:off x="0" y="502"/>
          <a:ext cx="9751483" cy="117537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F028E9-22B6-4A87-8896-B184AD312DBD}">
      <dsp:nvSpPr>
        <dsp:cNvPr id="0" name=""/>
        <dsp:cNvSpPr/>
      </dsp:nvSpPr>
      <dsp:spPr>
        <a:xfrm>
          <a:off x="355549" y="264960"/>
          <a:ext cx="646453" cy="64645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FE7355-9A2C-48F3-A79C-ACF4709ED222}">
      <dsp:nvSpPr>
        <dsp:cNvPr id="0" name=""/>
        <dsp:cNvSpPr/>
      </dsp:nvSpPr>
      <dsp:spPr>
        <a:xfrm>
          <a:off x="1357552" y="502"/>
          <a:ext cx="8393930" cy="1175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393" tIns="124393" rIns="124393" bIns="124393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High technical performance does not automatically equal leadership readiness.</a:t>
          </a:r>
        </a:p>
      </dsp:txBody>
      <dsp:txXfrm>
        <a:off x="1357552" y="502"/>
        <a:ext cx="8393930" cy="1175370"/>
      </dsp:txXfrm>
    </dsp:sp>
    <dsp:sp modelId="{B5790CAF-58DC-482B-BAE1-23EB9501B5A7}">
      <dsp:nvSpPr>
        <dsp:cNvPr id="0" name=""/>
        <dsp:cNvSpPr/>
      </dsp:nvSpPr>
      <dsp:spPr>
        <a:xfrm>
          <a:off x="0" y="1469714"/>
          <a:ext cx="9751483" cy="117537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DF2234-5119-4931-B812-29CBFE15BDF0}">
      <dsp:nvSpPr>
        <dsp:cNvPr id="0" name=""/>
        <dsp:cNvSpPr/>
      </dsp:nvSpPr>
      <dsp:spPr>
        <a:xfrm>
          <a:off x="355549" y="1734173"/>
          <a:ext cx="646453" cy="64645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B1D3E8-6D99-4C15-AB46-60C6A12F553F}">
      <dsp:nvSpPr>
        <dsp:cNvPr id="0" name=""/>
        <dsp:cNvSpPr/>
      </dsp:nvSpPr>
      <dsp:spPr>
        <a:xfrm>
          <a:off x="1357552" y="1469714"/>
          <a:ext cx="8393930" cy="1175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393" tIns="124393" rIns="124393" bIns="124393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Promotion should consider communication, judgment, accountability, decision-making, and ability to develop others.</a:t>
          </a:r>
        </a:p>
      </dsp:txBody>
      <dsp:txXfrm>
        <a:off x="1357552" y="1469714"/>
        <a:ext cx="8393930" cy="1175370"/>
      </dsp:txXfrm>
    </dsp:sp>
    <dsp:sp modelId="{DE475E3D-8A33-4021-B763-1135E0FD530F}">
      <dsp:nvSpPr>
        <dsp:cNvPr id="0" name=""/>
        <dsp:cNvSpPr/>
      </dsp:nvSpPr>
      <dsp:spPr>
        <a:xfrm>
          <a:off x="0" y="2938927"/>
          <a:ext cx="9751483" cy="117537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A5EB26-2B23-4937-AB1B-F02E33C29B0A}">
      <dsp:nvSpPr>
        <dsp:cNvPr id="0" name=""/>
        <dsp:cNvSpPr/>
      </dsp:nvSpPr>
      <dsp:spPr>
        <a:xfrm>
          <a:off x="355549" y="3203385"/>
          <a:ext cx="646453" cy="64645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9BB33C-BB40-4AA6-B98B-55DDEE6D0CDE}">
      <dsp:nvSpPr>
        <dsp:cNvPr id="0" name=""/>
        <dsp:cNvSpPr/>
      </dsp:nvSpPr>
      <dsp:spPr>
        <a:xfrm>
          <a:off x="1357552" y="2938927"/>
          <a:ext cx="8393930" cy="1175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393" tIns="124393" rIns="124393" bIns="124393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Use development assignments to test and build those capabilities before the promotion.</a:t>
          </a:r>
        </a:p>
      </dsp:txBody>
      <dsp:txXfrm>
        <a:off x="1357552" y="2938927"/>
        <a:ext cx="8393930" cy="1175370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93E789-E9EF-43BB-A8BE-89C885FE478E}">
      <dsp:nvSpPr>
        <dsp:cNvPr id="0" name=""/>
        <dsp:cNvSpPr/>
      </dsp:nvSpPr>
      <dsp:spPr>
        <a:xfrm>
          <a:off x="0" y="3214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3A0F04-C9C8-4A4C-92A9-52840B8AAF4B}">
      <dsp:nvSpPr>
        <dsp:cNvPr id="0" name=""/>
        <dsp:cNvSpPr/>
      </dsp:nvSpPr>
      <dsp:spPr>
        <a:xfrm>
          <a:off x="207130" y="157278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E6BA4A-0B5A-434A-8CB9-0287A034B046}">
      <dsp:nvSpPr>
        <dsp:cNvPr id="0" name=""/>
        <dsp:cNvSpPr/>
      </dsp:nvSpPr>
      <dsp:spPr>
        <a:xfrm>
          <a:off x="790861" y="3214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Who is interested in more responsibility?</a:t>
          </a:r>
        </a:p>
      </dsp:txBody>
      <dsp:txXfrm>
        <a:off x="790861" y="3214"/>
        <a:ext cx="8960621" cy="684728"/>
      </dsp:txXfrm>
    </dsp:sp>
    <dsp:sp modelId="{1209C8BB-DAAC-4CD2-8000-693B5E9A4CB6}">
      <dsp:nvSpPr>
        <dsp:cNvPr id="0" name=""/>
        <dsp:cNvSpPr/>
      </dsp:nvSpPr>
      <dsp:spPr>
        <a:xfrm>
          <a:off x="0" y="859125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EA5226-1013-419B-8E25-E767831DECD4}">
      <dsp:nvSpPr>
        <dsp:cNvPr id="0" name=""/>
        <dsp:cNvSpPr/>
      </dsp:nvSpPr>
      <dsp:spPr>
        <a:xfrm>
          <a:off x="207130" y="1013189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F67267-C9F3-43F3-AA5C-4958DA15405F}">
      <dsp:nvSpPr>
        <dsp:cNvPr id="0" name=""/>
        <dsp:cNvSpPr/>
      </dsp:nvSpPr>
      <dsp:spPr>
        <a:xfrm>
          <a:off x="790861" y="859125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Who has potential but needs development?</a:t>
          </a:r>
        </a:p>
      </dsp:txBody>
      <dsp:txXfrm>
        <a:off x="790861" y="859125"/>
        <a:ext cx="8960621" cy="684728"/>
      </dsp:txXfrm>
    </dsp:sp>
    <dsp:sp modelId="{AB54C018-2E8F-45AA-A689-4AB45CD81296}">
      <dsp:nvSpPr>
        <dsp:cNvPr id="0" name=""/>
        <dsp:cNvSpPr/>
      </dsp:nvSpPr>
      <dsp:spPr>
        <a:xfrm>
          <a:off x="0" y="1715035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E9DE0F-0BCA-4222-8054-4B952D3F566E}">
      <dsp:nvSpPr>
        <dsp:cNvPr id="0" name=""/>
        <dsp:cNvSpPr/>
      </dsp:nvSpPr>
      <dsp:spPr>
        <a:xfrm>
          <a:off x="207130" y="1869099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A82F99-3D3B-4D0A-A859-442888024D9D}">
      <dsp:nvSpPr>
        <dsp:cNvPr id="0" name=""/>
        <dsp:cNvSpPr/>
      </dsp:nvSpPr>
      <dsp:spPr>
        <a:xfrm>
          <a:off x="790861" y="1715035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Who could step into a critical role if needed?</a:t>
          </a:r>
        </a:p>
      </dsp:txBody>
      <dsp:txXfrm>
        <a:off x="790861" y="1715035"/>
        <a:ext cx="8960621" cy="684728"/>
      </dsp:txXfrm>
    </dsp:sp>
    <dsp:sp modelId="{DF008419-2079-4561-B238-7D5434E6F1F3}">
      <dsp:nvSpPr>
        <dsp:cNvPr id="0" name=""/>
        <dsp:cNvSpPr/>
      </dsp:nvSpPr>
      <dsp:spPr>
        <a:xfrm>
          <a:off x="0" y="2570946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B4A34B-30E5-44CE-8351-5E4C0B460139}">
      <dsp:nvSpPr>
        <dsp:cNvPr id="0" name=""/>
        <dsp:cNvSpPr/>
      </dsp:nvSpPr>
      <dsp:spPr>
        <a:xfrm>
          <a:off x="207130" y="2725010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3893FF-4067-4EEB-8936-F6A6D592B088}">
      <dsp:nvSpPr>
        <dsp:cNvPr id="0" name=""/>
        <dsp:cNvSpPr/>
      </dsp:nvSpPr>
      <dsp:spPr>
        <a:xfrm>
          <a:off x="790861" y="2570946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What skills would they need first?</a:t>
          </a:r>
        </a:p>
      </dsp:txBody>
      <dsp:txXfrm>
        <a:off x="790861" y="2570946"/>
        <a:ext cx="8960621" cy="684728"/>
      </dsp:txXfrm>
    </dsp:sp>
    <dsp:sp modelId="{9976AA40-511F-4B88-8F01-9677A0BFD1FB}">
      <dsp:nvSpPr>
        <dsp:cNvPr id="0" name=""/>
        <dsp:cNvSpPr/>
      </dsp:nvSpPr>
      <dsp:spPr>
        <a:xfrm>
          <a:off x="0" y="3426856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57265F-F80C-4F3F-BDC1-3516C857FEA3}">
      <dsp:nvSpPr>
        <dsp:cNvPr id="0" name=""/>
        <dsp:cNvSpPr/>
      </dsp:nvSpPr>
      <dsp:spPr>
        <a:xfrm>
          <a:off x="207130" y="3580920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023557-48D9-4BBF-B6EF-5BD13846CF39}">
      <dsp:nvSpPr>
        <dsp:cNvPr id="0" name=""/>
        <dsp:cNvSpPr/>
      </dsp:nvSpPr>
      <dsp:spPr>
        <a:xfrm>
          <a:off x="790861" y="3426856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What knowledge would be lost if a key employee left tomorrow?</a:t>
          </a:r>
        </a:p>
      </dsp:txBody>
      <dsp:txXfrm>
        <a:off x="790861" y="3426856"/>
        <a:ext cx="8960621" cy="684728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806076-8078-4895-8F7B-87B24697C42B}">
      <dsp:nvSpPr>
        <dsp:cNvPr id="0" name=""/>
        <dsp:cNvSpPr/>
      </dsp:nvSpPr>
      <dsp:spPr>
        <a:xfrm>
          <a:off x="1790311" y="446"/>
          <a:ext cx="2571191" cy="15427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Manager: provide clarity, feedback, opportunity, coaching, and honest perspective.</a:t>
          </a:r>
        </a:p>
      </dsp:txBody>
      <dsp:txXfrm>
        <a:off x="1835496" y="45631"/>
        <a:ext cx="2480821" cy="1452345"/>
      </dsp:txXfrm>
    </dsp:sp>
    <dsp:sp modelId="{9A635240-9335-4479-B3D1-1D860BC172AE}">
      <dsp:nvSpPr>
        <dsp:cNvPr id="0" name=""/>
        <dsp:cNvSpPr/>
      </dsp:nvSpPr>
      <dsp:spPr>
        <a:xfrm>
          <a:off x="4587768" y="452976"/>
          <a:ext cx="545092" cy="63765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4587768" y="580507"/>
        <a:ext cx="381564" cy="382593"/>
      </dsp:txXfrm>
    </dsp:sp>
    <dsp:sp modelId="{EAD94A6C-4754-4C9C-8430-41CF03C02532}">
      <dsp:nvSpPr>
        <dsp:cNvPr id="0" name=""/>
        <dsp:cNvSpPr/>
      </dsp:nvSpPr>
      <dsp:spPr>
        <a:xfrm>
          <a:off x="5389979" y="446"/>
          <a:ext cx="2571191" cy="15427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Employee: take ownership, follow through, seek feedback, and demonstrate readiness.</a:t>
          </a:r>
        </a:p>
      </dsp:txBody>
      <dsp:txXfrm>
        <a:off x="5435164" y="45631"/>
        <a:ext cx="2480821" cy="1452345"/>
      </dsp:txXfrm>
    </dsp:sp>
    <dsp:sp modelId="{B276A32A-BB73-422E-B59A-336AA89043D5}">
      <dsp:nvSpPr>
        <dsp:cNvPr id="0" name=""/>
        <dsp:cNvSpPr/>
      </dsp:nvSpPr>
      <dsp:spPr>
        <a:xfrm rot="5400000">
          <a:off x="6403029" y="1723145"/>
          <a:ext cx="545092" cy="63765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 rot="-5400000">
        <a:off x="6484279" y="1769426"/>
        <a:ext cx="382593" cy="381564"/>
      </dsp:txXfrm>
    </dsp:sp>
    <dsp:sp modelId="{22E3A698-CEF3-4898-85B1-762A3D22E009}">
      <dsp:nvSpPr>
        <dsp:cNvPr id="0" name=""/>
        <dsp:cNvSpPr/>
      </dsp:nvSpPr>
      <dsp:spPr>
        <a:xfrm>
          <a:off x="5389979" y="2571638"/>
          <a:ext cx="2571191" cy="15427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Development fails when either side expects the other to do all the work.</a:t>
          </a:r>
        </a:p>
      </dsp:txBody>
      <dsp:txXfrm>
        <a:off x="5435164" y="2616823"/>
        <a:ext cx="2480821" cy="1452345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51F315-EE1F-4062-8E54-410EA60C4B42}">
      <dsp:nvSpPr>
        <dsp:cNvPr id="0" name=""/>
        <dsp:cNvSpPr/>
      </dsp:nvSpPr>
      <dsp:spPr>
        <a:xfrm>
          <a:off x="8652" y="35138"/>
          <a:ext cx="3172796" cy="9518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0721" tIns="250721" rIns="250721" bIns="250721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Do not wait</a:t>
          </a:r>
        </a:p>
      </dsp:txBody>
      <dsp:txXfrm>
        <a:off x="8652" y="35138"/>
        <a:ext cx="3172796" cy="951838"/>
      </dsp:txXfrm>
    </dsp:sp>
    <dsp:sp modelId="{01F1E2D6-3F3A-4BC0-891B-2F6E5B5A88E1}">
      <dsp:nvSpPr>
        <dsp:cNvPr id="0" name=""/>
        <dsp:cNvSpPr/>
      </dsp:nvSpPr>
      <dsp:spPr>
        <a:xfrm>
          <a:off x="8652" y="986977"/>
          <a:ext cx="3172796" cy="309268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3402" tIns="313402" rIns="313402" bIns="313402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Do not wait for the resignation to ask why the employee is leaving.</a:t>
          </a:r>
        </a:p>
      </dsp:txBody>
      <dsp:txXfrm>
        <a:off x="8652" y="986977"/>
        <a:ext cx="3172796" cy="3092683"/>
      </dsp:txXfrm>
    </dsp:sp>
    <dsp:sp modelId="{CE20BA67-396D-436E-917E-020FFD9C6667}">
      <dsp:nvSpPr>
        <dsp:cNvPr id="0" name=""/>
        <dsp:cNvSpPr/>
      </dsp:nvSpPr>
      <dsp:spPr>
        <a:xfrm>
          <a:off x="3289343" y="35138"/>
          <a:ext cx="3172796" cy="9518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0721" tIns="250721" rIns="250721" bIns="250721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Ask</a:t>
          </a:r>
        </a:p>
      </dsp:txBody>
      <dsp:txXfrm>
        <a:off x="3289343" y="35138"/>
        <a:ext cx="3172796" cy="951838"/>
      </dsp:txXfrm>
    </dsp:sp>
    <dsp:sp modelId="{1D1668AE-C94C-4ACD-BE9E-ACFA96BC1A3A}">
      <dsp:nvSpPr>
        <dsp:cNvPr id="0" name=""/>
        <dsp:cNvSpPr/>
      </dsp:nvSpPr>
      <dsp:spPr>
        <a:xfrm>
          <a:off x="3289343" y="986977"/>
          <a:ext cx="3172796" cy="309268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3402" tIns="313402" rIns="313402" bIns="313402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Ask periodically: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What keeps you here?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What could make you consider leaving?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What would you like more of in your role?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What makes your best days at work good?</a:t>
          </a:r>
        </a:p>
      </dsp:txBody>
      <dsp:txXfrm>
        <a:off x="3289343" y="986977"/>
        <a:ext cx="3172796" cy="3092683"/>
      </dsp:txXfrm>
    </dsp:sp>
    <dsp:sp modelId="{E9E883AC-DC66-4976-9915-3DD4B4A1BA64}">
      <dsp:nvSpPr>
        <dsp:cNvPr id="0" name=""/>
        <dsp:cNvSpPr/>
      </dsp:nvSpPr>
      <dsp:spPr>
        <a:xfrm>
          <a:off x="6570034" y="35138"/>
          <a:ext cx="3172796" cy="9518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0721" tIns="250721" rIns="250721" bIns="250721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Use</a:t>
          </a:r>
        </a:p>
      </dsp:txBody>
      <dsp:txXfrm>
        <a:off x="6570034" y="35138"/>
        <a:ext cx="3172796" cy="951838"/>
      </dsp:txXfrm>
    </dsp:sp>
    <dsp:sp modelId="{4536E864-FC2E-40EB-95F2-10D5EEEDE329}">
      <dsp:nvSpPr>
        <dsp:cNvPr id="0" name=""/>
        <dsp:cNvSpPr/>
      </dsp:nvSpPr>
      <dsp:spPr>
        <a:xfrm>
          <a:off x="6570034" y="986977"/>
          <a:ext cx="3172796" cy="309268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3402" tIns="313402" rIns="313402" bIns="313402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Use the answers to identify practical retention opportunities.</a:t>
          </a:r>
        </a:p>
      </dsp:txBody>
      <dsp:txXfrm>
        <a:off x="6570034" y="986977"/>
        <a:ext cx="3172796" cy="3092683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881529-6EF4-4455-BC4F-248F0CFFE071}">
      <dsp:nvSpPr>
        <dsp:cNvPr id="0" name=""/>
        <dsp:cNvSpPr/>
      </dsp:nvSpPr>
      <dsp:spPr>
        <a:xfrm>
          <a:off x="0" y="1707"/>
          <a:ext cx="9751483" cy="8655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AAE4A6-4105-43AE-BC89-F26D4F61F0FE}">
      <dsp:nvSpPr>
        <dsp:cNvPr id="0" name=""/>
        <dsp:cNvSpPr/>
      </dsp:nvSpPr>
      <dsp:spPr>
        <a:xfrm>
          <a:off x="261830" y="196457"/>
          <a:ext cx="476055" cy="4760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E8C4E6-7AAE-4621-A73D-60FD9876B568}">
      <dsp:nvSpPr>
        <dsp:cNvPr id="0" name=""/>
        <dsp:cNvSpPr/>
      </dsp:nvSpPr>
      <dsp:spPr>
        <a:xfrm>
          <a:off x="999715" y="1707"/>
          <a:ext cx="8751767" cy="86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5" tIns="91605" rIns="91605" bIns="916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Recognition tells employees their contribution matters.</a:t>
          </a:r>
        </a:p>
      </dsp:txBody>
      <dsp:txXfrm>
        <a:off x="999715" y="1707"/>
        <a:ext cx="8751767" cy="865554"/>
      </dsp:txXfrm>
    </dsp:sp>
    <dsp:sp modelId="{32A4F8EF-7070-45FA-B833-9CE1310D07AA}">
      <dsp:nvSpPr>
        <dsp:cNvPr id="0" name=""/>
        <dsp:cNvSpPr/>
      </dsp:nvSpPr>
      <dsp:spPr>
        <a:xfrm>
          <a:off x="0" y="1083651"/>
          <a:ext cx="9751483" cy="8655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DD9DFB-F6EA-4619-8CD9-4E138CDA3F6B}">
      <dsp:nvSpPr>
        <dsp:cNvPr id="0" name=""/>
        <dsp:cNvSpPr/>
      </dsp:nvSpPr>
      <dsp:spPr>
        <a:xfrm>
          <a:off x="261830" y="1278400"/>
          <a:ext cx="476055" cy="4760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B5A3A4-A84F-412C-8C6B-55A1E3AD9AB2}">
      <dsp:nvSpPr>
        <dsp:cNvPr id="0" name=""/>
        <dsp:cNvSpPr/>
      </dsp:nvSpPr>
      <dsp:spPr>
        <a:xfrm>
          <a:off x="999715" y="1083651"/>
          <a:ext cx="8751767" cy="86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5" tIns="91605" rIns="91605" bIns="916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Development tells employees their future matters.</a:t>
          </a:r>
        </a:p>
      </dsp:txBody>
      <dsp:txXfrm>
        <a:off x="999715" y="1083651"/>
        <a:ext cx="8751767" cy="865554"/>
      </dsp:txXfrm>
    </dsp:sp>
    <dsp:sp modelId="{E7CE2DDF-506F-460F-AF33-9D89C4592C3E}">
      <dsp:nvSpPr>
        <dsp:cNvPr id="0" name=""/>
        <dsp:cNvSpPr/>
      </dsp:nvSpPr>
      <dsp:spPr>
        <a:xfrm>
          <a:off x="0" y="2165594"/>
          <a:ext cx="9751483" cy="8655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27BB7B-70CC-42A8-87D2-04F5DEFA46F3}">
      <dsp:nvSpPr>
        <dsp:cNvPr id="0" name=""/>
        <dsp:cNvSpPr/>
      </dsp:nvSpPr>
      <dsp:spPr>
        <a:xfrm>
          <a:off x="261830" y="2360344"/>
          <a:ext cx="476055" cy="4760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48C8C0-FAFE-47A1-8560-51E04F84038F}">
      <dsp:nvSpPr>
        <dsp:cNvPr id="0" name=""/>
        <dsp:cNvSpPr/>
      </dsp:nvSpPr>
      <dsp:spPr>
        <a:xfrm>
          <a:off x="999715" y="2165594"/>
          <a:ext cx="8751767" cy="86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5" tIns="91605" rIns="91605" bIns="916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Use both.</a:t>
          </a:r>
        </a:p>
      </dsp:txBody>
      <dsp:txXfrm>
        <a:off x="999715" y="2165594"/>
        <a:ext cx="8751767" cy="865554"/>
      </dsp:txXfrm>
    </dsp:sp>
    <dsp:sp modelId="{397C4DFB-31CA-491B-A285-76CE25BAE3B3}">
      <dsp:nvSpPr>
        <dsp:cNvPr id="0" name=""/>
        <dsp:cNvSpPr/>
      </dsp:nvSpPr>
      <dsp:spPr>
        <a:xfrm>
          <a:off x="0" y="3247537"/>
          <a:ext cx="9751483" cy="86555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6EB48D-6E56-46EC-972F-DF0A0D7711B8}">
      <dsp:nvSpPr>
        <dsp:cNvPr id="0" name=""/>
        <dsp:cNvSpPr/>
      </dsp:nvSpPr>
      <dsp:spPr>
        <a:xfrm>
          <a:off x="261830" y="3442287"/>
          <a:ext cx="476055" cy="47605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ECBB4F-A89D-4E5B-839B-53B5729AC847}">
      <dsp:nvSpPr>
        <dsp:cNvPr id="0" name=""/>
        <dsp:cNvSpPr/>
      </dsp:nvSpPr>
      <dsp:spPr>
        <a:xfrm>
          <a:off x="999715" y="3247537"/>
          <a:ext cx="8751767" cy="86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05" tIns="91605" rIns="91605" bIns="91605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Strong performers who receive praise but no growth may still leave.</a:t>
          </a:r>
        </a:p>
      </dsp:txBody>
      <dsp:txXfrm>
        <a:off x="999715" y="3247537"/>
        <a:ext cx="8751767" cy="865554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215017-2310-4D71-B3E0-FB8F8B384350}">
      <dsp:nvSpPr>
        <dsp:cNvPr id="0" name=""/>
        <dsp:cNvSpPr/>
      </dsp:nvSpPr>
      <dsp:spPr>
        <a:xfrm>
          <a:off x="0" y="76630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Only talking about development with top performers</a:t>
          </a:r>
        </a:p>
      </dsp:txBody>
      <dsp:txXfrm>
        <a:off x="0" y="76630"/>
        <a:ext cx="3047338" cy="1828403"/>
      </dsp:txXfrm>
    </dsp:sp>
    <dsp:sp modelId="{4BBE3DBF-F3B0-488E-9A08-D7D40D01930F}">
      <dsp:nvSpPr>
        <dsp:cNvPr id="0" name=""/>
        <dsp:cNvSpPr/>
      </dsp:nvSpPr>
      <dsp:spPr>
        <a:xfrm>
          <a:off x="3352072" y="76630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Assuming every employee wants management</a:t>
          </a:r>
        </a:p>
      </dsp:txBody>
      <dsp:txXfrm>
        <a:off x="3352072" y="76630"/>
        <a:ext cx="3047338" cy="1828403"/>
      </dsp:txXfrm>
    </dsp:sp>
    <dsp:sp modelId="{87CBACB7-3945-45B9-8B7E-E738D7535427}">
      <dsp:nvSpPr>
        <dsp:cNvPr id="0" name=""/>
        <dsp:cNvSpPr/>
      </dsp:nvSpPr>
      <dsp:spPr>
        <a:xfrm>
          <a:off x="6704144" y="76630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Promising future promotions</a:t>
          </a:r>
        </a:p>
      </dsp:txBody>
      <dsp:txXfrm>
        <a:off x="6704144" y="76630"/>
        <a:ext cx="3047338" cy="1828403"/>
      </dsp:txXfrm>
    </dsp:sp>
    <dsp:sp modelId="{8BA84871-DAEB-41CE-B78F-E6EBA4FEA819}">
      <dsp:nvSpPr>
        <dsp:cNvPr id="0" name=""/>
        <dsp:cNvSpPr/>
      </dsp:nvSpPr>
      <dsp:spPr>
        <a:xfrm>
          <a:off x="0" y="2209766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Avoiding honest feedback about readiness</a:t>
          </a:r>
        </a:p>
      </dsp:txBody>
      <dsp:txXfrm>
        <a:off x="0" y="2209766"/>
        <a:ext cx="3047338" cy="1828403"/>
      </dsp:txXfrm>
    </dsp:sp>
    <dsp:sp modelId="{7C81BDF3-6F32-4245-9BA2-9809EB6A5AF7}">
      <dsp:nvSpPr>
        <dsp:cNvPr id="0" name=""/>
        <dsp:cNvSpPr/>
      </dsp:nvSpPr>
      <dsp:spPr>
        <a:xfrm>
          <a:off x="3352072" y="2209766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Giving stretch work without support</a:t>
          </a:r>
        </a:p>
      </dsp:txBody>
      <dsp:txXfrm>
        <a:off x="3352072" y="2209766"/>
        <a:ext cx="3047338" cy="1828403"/>
      </dsp:txXfrm>
    </dsp:sp>
    <dsp:sp modelId="{A2E83CBE-A503-4C9A-B67C-7E7D5474AC97}">
      <dsp:nvSpPr>
        <dsp:cNvPr id="0" name=""/>
        <dsp:cNvSpPr/>
      </dsp:nvSpPr>
      <dsp:spPr>
        <a:xfrm>
          <a:off x="6704144" y="2209766"/>
          <a:ext cx="3047338" cy="18284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Starting development conversations and never following up</a:t>
          </a:r>
        </a:p>
      </dsp:txBody>
      <dsp:txXfrm>
        <a:off x="6704144" y="2209766"/>
        <a:ext cx="3047338" cy="1828403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96C1A2-E706-466B-B1E7-7BE64727D023}">
      <dsp:nvSpPr>
        <dsp:cNvPr id="0" name=""/>
        <dsp:cNvSpPr/>
      </dsp:nvSpPr>
      <dsp:spPr>
        <a:xfrm>
          <a:off x="0" y="3214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0132F2-7248-442E-8F64-E7BC4F112A7C}">
      <dsp:nvSpPr>
        <dsp:cNvPr id="0" name=""/>
        <dsp:cNvSpPr/>
      </dsp:nvSpPr>
      <dsp:spPr>
        <a:xfrm>
          <a:off x="207130" y="157278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76A78D-4F1E-44F1-A4F4-507D4D1E7F31}">
      <dsp:nvSpPr>
        <dsp:cNvPr id="0" name=""/>
        <dsp:cNvSpPr/>
      </dsp:nvSpPr>
      <dsp:spPr>
        <a:xfrm>
          <a:off x="790861" y="3214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Schedule the next check-in before the conversation ends.</a:t>
          </a:r>
        </a:p>
      </dsp:txBody>
      <dsp:txXfrm>
        <a:off x="790861" y="3214"/>
        <a:ext cx="8960621" cy="684728"/>
      </dsp:txXfrm>
    </dsp:sp>
    <dsp:sp modelId="{33BC2677-91CF-4A6A-8D15-7599FBB33B61}">
      <dsp:nvSpPr>
        <dsp:cNvPr id="0" name=""/>
        <dsp:cNvSpPr/>
      </dsp:nvSpPr>
      <dsp:spPr>
        <a:xfrm>
          <a:off x="0" y="859125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0523BF-BF2A-4A67-8EBC-1F37299FB7BC}">
      <dsp:nvSpPr>
        <dsp:cNvPr id="0" name=""/>
        <dsp:cNvSpPr/>
      </dsp:nvSpPr>
      <dsp:spPr>
        <a:xfrm>
          <a:off x="207130" y="1013189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728993-CA5D-45BD-87AE-D9A6A32E4D2E}">
      <dsp:nvSpPr>
        <dsp:cNvPr id="0" name=""/>
        <dsp:cNvSpPr/>
      </dsp:nvSpPr>
      <dsp:spPr>
        <a:xfrm>
          <a:off x="790861" y="859125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Track the agreed development action.</a:t>
          </a:r>
        </a:p>
      </dsp:txBody>
      <dsp:txXfrm>
        <a:off x="790861" y="859125"/>
        <a:ext cx="8960621" cy="684728"/>
      </dsp:txXfrm>
    </dsp:sp>
    <dsp:sp modelId="{04505BBB-9006-443D-A51A-CE6BF3867838}">
      <dsp:nvSpPr>
        <dsp:cNvPr id="0" name=""/>
        <dsp:cNvSpPr/>
      </dsp:nvSpPr>
      <dsp:spPr>
        <a:xfrm>
          <a:off x="0" y="1715035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673371-FAB0-41D5-892B-61B5AD4EC8FD}">
      <dsp:nvSpPr>
        <dsp:cNvPr id="0" name=""/>
        <dsp:cNvSpPr/>
      </dsp:nvSpPr>
      <dsp:spPr>
        <a:xfrm>
          <a:off x="207130" y="1869099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20CDF1-0D95-40ED-B7D0-90B82DAF39C4}">
      <dsp:nvSpPr>
        <dsp:cNvPr id="0" name=""/>
        <dsp:cNvSpPr/>
      </dsp:nvSpPr>
      <dsp:spPr>
        <a:xfrm>
          <a:off x="790861" y="1715035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Ask what the employee learned.</a:t>
          </a:r>
        </a:p>
      </dsp:txBody>
      <dsp:txXfrm>
        <a:off x="790861" y="1715035"/>
        <a:ext cx="8960621" cy="684728"/>
      </dsp:txXfrm>
    </dsp:sp>
    <dsp:sp modelId="{F645DE2A-3B93-4CD0-91B9-4439DC11E625}">
      <dsp:nvSpPr>
        <dsp:cNvPr id="0" name=""/>
        <dsp:cNvSpPr/>
      </dsp:nvSpPr>
      <dsp:spPr>
        <a:xfrm>
          <a:off x="0" y="2570946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661ECF-992C-4510-BA34-427AA1B05865}">
      <dsp:nvSpPr>
        <dsp:cNvPr id="0" name=""/>
        <dsp:cNvSpPr/>
      </dsp:nvSpPr>
      <dsp:spPr>
        <a:xfrm>
          <a:off x="207130" y="2725010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385A0B-BBAF-4465-A861-F7DECC3D6859}">
      <dsp:nvSpPr>
        <dsp:cNvPr id="0" name=""/>
        <dsp:cNvSpPr/>
      </dsp:nvSpPr>
      <dsp:spPr>
        <a:xfrm>
          <a:off x="790861" y="2570946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Adjust the plan as business needs or interests change.</a:t>
          </a:r>
        </a:p>
      </dsp:txBody>
      <dsp:txXfrm>
        <a:off x="790861" y="2570946"/>
        <a:ext cx="8960621" cy="684728"/>
      </dsp:txXfrm>
    </dsp:sp>
    <dsp:sp modelId="{CDB1600E-F75E-449D-BF21-0F676868E645}">
      <dsp:nvSpPr>
        <dsp:cNvPr id="0" name=""/>
        <dsp:cNvSpPr/>
      </dsp:nvSpPr>
      <dsp:spPr>
        <a:xfrm>
          <a:off x="0" y="3426856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1FEFD7-D434-495A-86E3-3C224C187097}">
      <dsp:nvSpPr>
        <dsp:cNvPr id="0" name=""/>
        <dsp:cNvSpPr/>
      </dsp:nvSpPr>
      <dsp:spPr>
        <a:xfrm>
          <a:off x="207130" y="3580920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3F6542-AD50-4134-819B-6D112A3EB7C6}">
      <dsp:nvSpPr>
        <dsp:cNvPr id="0" name=""/>
        <dsp:cNvSpPr/>
      </dsp:nvSpPr>
      <dsp:spPr>
        <a:xfrm>
          <a:off x="790861" y="3426856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Development without follow-up feels like empty talk.</a:t>
          </a:r>
        </a:p>
      </dsp:txBody>
      <dsp:txXfrm>
        <a:off x="790861" y="3426856"/>
        <a:ext cx="8960621" cy="684728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E4B54F-03CA-4CEE-B873-7EFB5622E3EF}">
      <dsp:nvSpPr>
        <dsp:cNvPr id="0" name=""/>
        <dsp:cNvSpPr/>
      </dsp:nvSpPr>
      <dsp:spPr>
        <a:xfrm>
          <a:off x="0" y="3214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97A27F-937A-4419-9954-9E539B3D4D07}">
      <dsp:nvSpPr>
        <dsp:cNvPr id="0" name=""/>
        <dsp:cNvSpPr/>
      </dsp:nvSpPr>
      <dsp:spPr>
        <a:xfrm>
          <a:off x="207130" y="157278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CA9987-5CCB-4B6F-B8AD-751FA4F8A74A}">
      <dsp:nvSpPr>
        <dsp:cNvPr id="0" name=""/>
        <dsp:cNvSpPr/>
      </dsp:nvSpPr>
      <dsp:spPr>
        <a:xfrm>
          <a:off x="790861" y="3214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5 minutes: What is going well? What are you learning?</a:t>
          </a:r>
        </a:p>
      </dsp:txBody>
      <dsp:txXfrm>
        <a:off x="790861" y="3214"/>
        <a:ext cx="8960621" cy="684728"/>
      </dsp:txXfrm>
    </dsp:sp>
    <dsp:sp modelId="{8FFC5520-8EA7-4E3E-B14E-01784739AEAE}">
      <dsp:nvSpPr>
        <dsp:cNvPr id="0" name=""/>
        <dsp:cNvSpPr/>
      </dsp:nvSpPr>
      <dsp:spPr>
        <a:xfrm>
          <a:off x="0" y="859125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789F48-F0B1-4A24-AF8E-2CBF00C3A60E}">
      <dsp:nvSpPr>
        <dsp:cNvPr id="0" name=""/>
        <dsp:cNvSpPr/>
      </dsp:nvSpPr>
      <dsp:spPr>
        <a:xfrm>
          <a:off x="207130" y="1013189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FB7D82-ADCD-4986-A151-8F8DA03A41A7}">
      <dsp:nvSpPr>
        <dsp:cNvPr id="0" name=""/>
        <dsp:cNvSpPr/>
      </dsp:nvSpPr>
      <dsp:spPr>
        <a:xfrm>
          <a:off x="790861" y="859125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5 minutes: What do you want more exposure to?</a:t>
          </a:r>
        </a:p>
      </dsp:txBody>
      <dsp:txXfrm>
        <a:off x="790861" y="859125"/>
        <a:ext cx="8960621" cy="684728"/>
      </dsp:txXfrm>
    </dsp:sp>
    <dsp:sp modelId="{3003E275-47B0-4C3B-80BC-C1B750891C9D}">
      <dsp:nvSpPr>
        <dsp:cNvPr id="0" name=""/>
        <dsp:cNvSpPr/>
      </dsp:nvSpPr>
      <dsp:spPr>
        <a:xfrm>
          <a:off x="0" y="1715035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4B3C33-C7B5-4C63-909A-B09668C14FF2}">
      <dsp:nvSpPr>
        <dsp:cNvPr id="0" name=""/>
        <dsp:cNvSpPr/>
      </dsp:nvSpPr>
      <dsp:spPr>
        <a:xfrm>
          <a:off x="207130" y="1869099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D471DD-67CB-4900-8314-B6BBE4055A1D}">
      <dsp:nvSpPr>
        <dsp:cNvPr id="0" name=""/>
        <dsp:cNvSpPr/>
      </dsp:nvSpPr>
      <dsp:spPr>
        <a:xfrm>
          <a:off x="790861" y="1715035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3 minutes: What is one capability to build next?</a:t>
          </a:r>
        </a:p>
      </dsp:txBody>
      <dsp:txXfrm>
        <a:off x="790861" y="1715035"/>
        <a:ext cx="8960621" cy="684728"/>
      </dsp:txXfrm>
    </dsp:sp>
    <dsp:sp modelId="{5677C819-74E4-45C0-927D-0B32094C1CFC}">
      <dsp:nvSpPr>
        <dsp:cNvPr id="0" name=""/>
        <dsp:cNvSpPr/>
      </dsp:nvSpPr>
      <dsp:spPr>
        <a:xfrm>
          <a:off x="0" y="2570946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3DEAE7-29EE-4B92-BD2A-90727D334799}">
      <dsp:nvSpPr>
        <dsp:cNvPr id="0" name=""/>
        <dsp:cNvSpPr/>
      </dsp:nvSpPr>
      <dsp:spPr>
        <a:xfrm>
          <a:off x="207130" y="2725010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F0D096-3CD8-48E9-8123-9F54C4181731}">
      <dsp:nvSpPr>
        <dsp:cNvPr id="0" name=""/>
        <dsp:cNvSpPr/>
      </dsp:nvSpPr>
      <dsp:spPr>
        <a:xfrm>
          <a:off x="790861" y="2570946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2 minutes: What is the next action and when will we revisit it?</a:t>
          </a:r>
        </a:p>
      </dsp:txBody>
      <dsp:txXfrm>
        <a:off x="790861" y="2570946"/>
        <a:ext cx="8960621" cy="684728"/>
      </dsp:txXfrm>
    </dsp:sp>
    <dsp:sp modelId="{CEF2462D-6D9B-42BF-9CFA-FA5AEA401752}">
      <dsp:nvSpPr>
        <dsp:cNvPr id="0" name=""/>
        <dsp:cNvSpPr/>
      </dsp:nvSpPr>
      <dsp:spPr>
        <a:xfrm>
          <a:off x="0" y="3426856"/>
          <a:ext cx="9751483" cy="68472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E77AFE-6129-46A5-B54D-C30676949682}">
      <dsp:nvSpPr>
        <dsp:cNvPr id="0" name=""/>
        <dsp:cNvSpPr/>
      </dsp:nvSpPr>
      <dsp:spPr>
        <a:xfrm>
          <a:off x="207130" y="3580920"/>
          <a:ext cx="376600" cy="3766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E25AD1-7530-4CE6-9FB6-35C2A23D974C}">
      <dsp:nvSpPr>
        <dsp:cNvPr id="0" name=""/>
        <dsp:cNvSpPr/>
      </dsp:nvSpPr>
      <dsp:spPr>
        <a:xfrm>
          <a:off x="790861" y="3426856"/>
          <a:ext cx="8960621" cy="6847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467" tIns="72467" rIns="72467" bIns="72467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Career conversations do not need to take an hour to be meaningful.</a:t>
          </a:r>
        </a:p>
      </dsp:txBody>
      <dsp:txXfrm>
        <a:off x="790861" y="3426856"/>
        <a:ext cx="8960621" cy="6847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16/7/layout/HorizontalActionList">
  <dgm:title val="Horizontal Action List"/>
  <dgm:desc val="Used to show non-sequential or grouped lists of information. Works well with large amounts of text. All text has the same level of emphasis, and direction is not implied."/>
  <dgm:catLst>
    <dgm:cat type="list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54"/>
      <dgm:constr type="primFontSz" for="des" forName="desTx" refType="primFontSz" refFor="des" refForName="parTx" op="lte" fact="0.75"/>
      <dgm:constr type="h" for="des" forName="desTx" op="equ"/>
      <dgm:constr type="w" for="ch" forName="space" op="equ" val="3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3"/>
            <dgm:constr type="h"/>
            <dgm:constr type="tMarg" refType="w" fact="0.224"/>
            <dgm:constr type="bMarg" refType="w" fact="0.224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8"/>
            <dgm:constr type="tMarg" refType="w" fact="0.28"/>
            <dgm:constr type="bMarg" refType="w" fact="0.28"/>
            <dgm:constr type="lMarg" refType="w" fact="0.28"/>
            <dgm:constr type="rMarg" refType="w" fact="0.28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EBF17CA-36F1-469F-709C-FE61E9E77D4C}"/>
              </a:ext>
            </a:extLst>
          </p:cNvPr>
          <p:cNvGrpSpPr>
            <a:grpSpLocks/>
          </p:cNvGrpSpPr>
          <p:nvPr/>
        </p:nvGrpSpPr>
        <p:grpSpPr bwMode="auto">
          <a:xfrm>
            <a:off x="-4296833" y="304800"/>
            <a:ext cx="15879233" cy="4724400"/>
            <a:chOff x="-2030" y="192"/>
            <a:chExt cx="7502" cy="2976"/>
          </a:xfrm>
        </p:grpSpPr>
        <p:sp>
          <p:nvSpPr>
            <p:cNvPr id="3" name="Line 3">
              <a:extLst>
                <a:ext uri="{FF2B5EF4-FFF2-40B4-BE49-F238E27FC236}">
                  <a16:creationId xmlns:a16="http://schemas.microsoft.com/office/drawing/2014/main" id="{48FFAD60-B70F-54D3-1597-B64844C1A3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4" name="AutoShape 4">
              <a:extLst>
                <a:ext uri="{FF2B5EF4-FFF2-40B4-BE49-F238E27FC236}">
                  <a16:creationId xmlns:a16="http://schemas.microsoft.com/office/drawing/2014/main" id="{F36FBAA4-1AB2-83C2-4704-13C16308B3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44083 w 64000"/>
                <a:gd name="T28" fmla="*/ -29639 h 64000"/>
                <a:gd name="T29" fmla="*/ 44083 w 64000"/>
                <a:gd name="T30" fmla="*/ 29639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5" name="AutoShape 5">
              <a:extLst>
                <a:ext uri="{FF2B5EF4-FFF2-40B4-BE49-F238E27FC236}">
                  <a16:creationId xmlns:a16="http://schemas.microsoft.com/office/drawing/2014/main" id="{62127633-B824-4F8C-EF3E-2A0DB03591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994 w 64000"/>
                <a:gd name="T28" fmla="*/ -25761 h 64000"/>
                <a:gd name="T29" fmla="*/ 50994 w 64000"/>
                <a:gd name="T30" fmla="*/ 25761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</p:grpSp>
      <p:sp>
        <p:nvSpPr>
          <p:cNvPr id="40551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924051" y="985839"/>
            <a:ext cx="9652000" cy="144462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5511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924051" y="2590800"/>
            <a:ext cx="965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0ED2478-66FE-0EE3-96C9-5545A5199D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9EAB123-9D70-2E37-61F8-8227398023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1B100215-1AE1-0629-03AA-2DCD889895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92343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95C40C91-C324-3CE0-7170-B466D9A3EA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11C178EB-5DB4-E739-3260-ABA53D310C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C06241B6-7BA0-8B08-8993-E9AC8B6326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17221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ct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 algn="ct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B9240679-EE16-CAA2-C153-741484F340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E5F222AB-997A-7B52-CCE7-EA1DBCB465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23F2C880-FA68-1BA5-679C-ACFCBBC525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91587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26684" y="1827213"/>
            <a:ext cx="4773083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2967" y="1827213"/>
            <a:ext cx="4775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98BA883-3CCF-591C-68A0-8A160D80EC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C960A13-452C-3CF9-F004-8915FE5891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6D9593E0-8079-3C48-22C3-297075C396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89109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 algn="ctr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 algn="ctr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6E702B5D-6B5F-8D13-EE81-42905B0AE9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0FCB1CCF-FBE0-8F64-F885-B18EEE9D8D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FDDDCEFF-BD33-DF49-6B00-D6FAD21BD9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99940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369AA002-E811-A243-28AA-DA51CBE4A8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BDE32EF0-2E2B-A7F3-8314-A3D5B249E4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54EE13FA-2A18-2BA2-B3AA-69F675916C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10947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6F907C81-699A-0829-6DCE-C9A92F972F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7F5600F5-DB51-045B-B659-83376D3420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BCB38174-CE3F-8311-9FED-BE69007B06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80891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438" y="1689100"/>
            <a:ext cx="4011084" cy="1206500"/>
          </a:xfrm>
        </p:spPr>
        <p:txBody>
          <a:bodyPr/>
          <a:lstStyle>
            <a:lvl1pPr algn="ctr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689100"/>
            <a:ext cx="6815667" cy="4437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3017838"/>
            <a:ext cx="4011084" cy="31083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963E2F3-46BC-C635-8AF8-B6C02904C4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728FD177-136B-660E-0A83-7205ADF2C3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9C7F6F81-54D5-2C6A-11D1-FC4C3CAC3F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12343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9E63271-19A7-F7ED-2FB4-7BBEE8637C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8A77DB8-C81A-DB9E-AFE1-A6A20BD314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D48D3133-3F02-2641-6597-EF7A1FBFCE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41004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D693838C-3B5B-90B8-EC1A-3798E68CD8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E59057B3-0BF4-15CE-DE9C-F6AF4C3506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5FC9890B-3853-5AF5-C3A5-A9B40FF534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76233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1884" y="301625"/>
            <a:ext cx="2436283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6684" y="301625"/>
            <a:ext cx="7112000" cy="56403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72C0DAE8-1CDD-D23F-EEC7-6DD704D26B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DAEEC7B7-8B9F-4F60-321F-7BEB73F6C3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BB01CF94-B6C8-9622-3CD7-023C9E14A7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008851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684" y="301625"/>
            <a:ext cx="9751483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826684" y="1827213"/>
            <a:ext cx="9751483" cy="411480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8A6AD695-AEBB-D1E3-F746-D849167DFB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05DDA787-D22C-4844-EB5D-DB172B4F5A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9898B7F1-282C-425D-BC9F-783185E7A6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29894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0" y="342900"/>
            <a:ext cx="10363200" cy="11049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117600" y="1752600"/>
            <a:ext cx="5080000" cy="4114800"/>
          </a:xfrm>
        </p:spPr>
        <p:txBody>
          <a:bodyPr/>
          <a:lstStyle/>
          <a:p>
            <a:pPr lvl="0"/>
            <a:r>
              <a:rPr lang="en-US" noProof="0"/>
              <a:t>Click icon to add online image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00" y="17526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3C82ED-06C2-6D37-30EF-5C98E2D80A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8000" y="6323013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7E26DA-489C-56EF-749C-21FCE73E6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23013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DF0A6-5D08-9C28-82CB-9BB3A23FD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23013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542791"/>
      </p:ext>
    </p:extLst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838200"/>
            <a:ext cx="9751483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1320800" y="1981200"/>
            <a:ext cx="9751483" cy="41148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848280764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00046496-2588-62DF-1AA9-92D015D34F43}"/>
              </a:ext>
            </a:extLst>
          </p:cNvPr>
          <p:cNvGrpSpPr>
            <a:grpSpLocks/>
          </p:cNvGrpSpPr>
          <p:nvPr/>
        </p:nvGrpSpPr>
        <p:grpSpPr bwMode="auto">
          <a:xfrm>
            <a:off x="-4318000" y="0"/>
            <a:ext cx="15900400" cy="3810000"/>
            <a:chOff x="-2040" y="0"/>
            <a:chExt cx="7512" cy="2400"/>
          </a:xfrm>
        </p:grpSpPr>
        <p:sp>
          <p:nvSpPr>
            <p:cNvPr id="1032" name="AutoShape 3">
              <a:extLst>
                <a:ext uri="{FF2B5EF4-FFF2-40B4-BE49-F238E27FC236}">
                  <a16:creationId xmlns:a16="http://schemas.microsoft.com/office/drawing/2014/main" id="{24B1CB56-CE1C-6C01-70C1-6E7303982A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296 w 64000"/>
                <a:gd name="T28" fmla="*/ -26244 h 64000"/>
                <a:gd name="T29" fmla="*/ 50296 w 64000"/>
                <a:gd name="T30" fmla="*/ 26244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33" name="AutoShape 4">
              <a:extLst>
                <a:ext uri="{FF2B5EF4-FFF2-40B4-BE49-F238E27FC236}">
                  <a16:creationId xmlns:a16="http://schemas.microsoft.com/office/drawing/2014/main" id="{51212591-1A99-D64E-BDCD-717D5BBD02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077 w 64000"/>
                <a:gd name="T28" fmla="*/ -26412 h 64000"/>
                <a:gd name="T29" fmla="*/ 50077 w 64000"/>
                <a:gd name="T30" fmla="*/ 26412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34" name="Line 5">
              <a:extLst>
                <a:ext uri="{FF2B5EF4-FFF2-40B4-BE49-F238E27FC236}">
                  <a16:creationId xmlns:a16="http://schemas.microsoft.com/office/drawing/2014/main" id="{5B21D91D-04DA-996D-6B78-1972CC8680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800"/>
            </a:p>
          </p:txBody>
        </p:sp>
      </p:grpSp>
      <p:sp>
        <p:nvSpPr>
          <p:cNvPr id="1027" name="Rectangle 6">
            <a:extLst>
              <a:ext uri="{FF2B5EF4-FFF2-40B4-BE49-F238E27FC236}">
                <a16:creationId xmlns:a16="http://schemas.microsoft.com/office/drawing/2014/main" id="{420F4F7E-8F52-3D35-93E0-916B826E68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826684" y="301625"/>
            <a:ext cx="975148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7">
            <a:extLst>
              <a:ext uri="{FF2B5EF4-FFF2-40B4-BE49-F238E27FC236}">
                <a16:creationId xmlns:a16="http://schemas.microsoft.com/office/drawing/2014/main" id="{E9C5167A-929C-60CE-B336-6F9F0C3681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826684" y="1827213"/>
            <a:ext cx="9751483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04488" name="Rectangle 8">
            <a:extLst>
              <a:ext uri="{FF2B5EF4-FFF2-40B4-BE49-F238E27FC236}">
                <a16:creationId xmlns:a16="http://schemas.microsoft.com/office/drawing/2014/main" id="{31DA865E-346A-CA02-7029-C096583ED94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04489" name="Rectangle 9">
            <a:extLst>
              <a:ext uri="{FF2B5EF4-FFF2-40B4-BE49-F238E27FC236}">
                <a16:creationId xmlns:a16="http://schemas.microsoft.com/office/drawing/2014/main" id="{D5534223-4B3E-0F04-F933-D4B919A8FA2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404490" name="Rectangle 10">
            <a:extLst>
              <a:ext uri="{FF2B5EF4-FFF2-40B4-BE49-F238E27FC236}">
                <a16:creationId xmlns:a16="http://schemas.microsoft.com/office/drawing/2014/main" id="{CCE75DC4-C145-5E8B-7A38-D4D618FCCD4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294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ransition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8E0227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8E0227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8E0227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8E0227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8E0227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8E0227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8E0227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8E0227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8E0227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§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5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§"/>
        <a:defRPr sz="22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19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§"/>
        <a:defRPr sz="19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34.xml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5.xml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5.xml"/><Relationship Id="rId5" Type="http://schemas.openxmlformats.org/officeDocument/2006/relationships/diagramColors" Target="../diagrams/colors35.xml"/><Relationship Id="rId4" Type="http://schemas.openxmlformats.org/officeDocument/2006/relationships/diagramQuickStyle" Target="../diagrams/quickStyle3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6.xml"/><Relationship Id="rId2" Type="http://schemas.openxmlformats.org/officeDocument/2006/relationships/diagramData" Target="../diagrams/data36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36.xml"/><Relationship Id="rId5" Type="http://schemas.openxmlformats.org/officeDocument/2006/relationships/diagramColors" Target="../diagrams/colors36.xml"/><Relationship Id="rId4" Type="http://schemas.openxmlformats.org/officeDocument/2006/relationships/diagramQuickStyle" Target="../diagrams/quickStyle3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7.xml"/><Relationship Id="rId2" Type="http://schemas.openxmlformats.org/officeDocument/2006/relationships/diagramData" Target="../diagrams/data37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37.xml"/><Relationship Id="rId5" Type="http://schemas.openxmlformats.org/officeDocument/2006/relationships/diagramColors" Target="../diagrams/colors37.xml"/><Relationship Id="rId4" Type="http://schemas.openxmlformats.org/officeDocument/2006/relationships/diagramQuickStyle" Target="../diagrams/quickStyle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Coaching &amp; Career Development Conversations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dirty="0"/>
              <a:t>Helping Employees Grow, Perform &amp; Stay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684" y="301625"/>
            <a:ext cx="9751483" cy="1143000"/>
          </a:xfrm>
        </p:spPr>
        <p:txBody>
          <a:bodyPr wrap="square" anchor="b">
            <a:normAutofit/>
          </a:bodyPr>
          <a:lstStyle/>
          <a:p>
            <a:r>
              <a:t>Session Purpose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5A8F98A-5D4A-C3CB-0FED-FA66A7CA32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0483984"/>
              </p:ext>
            </p:extLst>
          </p:nvPr>
        </p:nvGraphicFramePr>
        <p:xfrm>
          <a:off x="1826684" y="1827213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838200"/>
            <a:ext cx="9751483" cy="609600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t>Learning Objectives</a:t>
            </a: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8FEDBF5-0DC6-1EC8-F030-C1F7B1B38606}"/>
              </a:ext>
            </a:extLst>
          </p:cNvPr>
          <p:cNvGraphicFramePr>
            <a:graphicFrameLocks noGrp="1"/>
          </p:cNvGraphicFramePr>
          <p:nvPr>
            <p:ph type="dgm" idx="1"/>
            <p:extLst>
              <p:ext uri="{D42A27DB-BD31-4B8C-83A1-F6EECF244321}">
                <p14:modId xmlns:p14="http://schemas.microsoft.com/office/powerpoint/2010/main" val="1177871146"/>
              </p:ext>
            </p:extLst>
          </p:nvPr>
        </p:nvGraphicFramePr>
        <p:xfrm>
          <a:off x="1320800" y="1981200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4051" y="985839"/>
            <a:ext cx="9652000" cy="1444625"/>
          </a:xfrm>
        </p:spPr>
        <p:txBody>
          <a:bodyPr wrap="square" anchor="b">
            <a:normAutofit/>
          </a:bodyPr>
          <a:lstStyle/>
          <a:p>
            <a:r>
              <a:t>1. Why Career Conversations Matter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subTitle" idx="1"/>
          </p:nvPr>
        </p:nvSpPr>
        <p:spPr>
          <a:xfrm>
            <a:off x="1924051" y="2590800"/>
            <a:ext cx="9652000" cy="1752600"/>
          </a:xfrm>
        </p:spPr>
        <p:txBody>
          <a:bodyPr wrap="square">
            <a:normAutofit/>
          </a:bodyPr>
          <a:lstStyle/>
          <a:p>
            <a:r>
              <a:t>Employees want to know how they are doing—and where they can go from here.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684" y="301625"/>
            <a:ext cx="9751483" cy="1143000"/>
          </a:xfrm>
        </p:spPr>
        <p:txBody>
          <a:bodyPr wrap="square" anchor="b">
            <a:normAutofit/>
          </a:bodyPr>
          <a:lstStyle/>
          <a:p>
            <a:r>
              <a:t>Career Development Is Not an Annual Event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4C144F9-E916-6D35-B8F8-3EC2DCB902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0499494"/>
              </p:ext>
            </p:extLst>
          </p:nvPr>
        </p:nvGraphicFramePr>
        <p:xfrm>
          <a:off x="1826684" y="1827213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684" y="301625"/>
            <a:ext cx="9751483" cy="1143000"/>
          </a:xfrm>
        </p:spPr>
        <p:txBody>
          <a:bodyPr wrap="square" anchor="b">
            <a:normAutofit/>
          </a:bodyPr>
          <a:lstStyle/>
          <a:p>
            <a:r>
              <a:t>What Employees Are Really Asking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CDB6788-3886-B77E-9E7B-7E877F247AF5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894672095"/>
              </p:ext>
            </p:extLst>
          </p:nvPr>
        </p:nvGraphicFramePr>
        <p:xfrm>
          <a:off x="1826684" y="1827213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684" y="301625"/>
            <a:ext cx="9751483" cy="1143000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t>What Happens When We Never Have the Conversation</a:t>
            </a: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057911F-F5E9-982F-40C6-7CA6CD6B4F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2235555"/>
              </p:ext>
            </p:extLst>
          </p:nvPr>
        </p:nvGraphicFramePr>
        <p:xfrm>
          <a:off x="1826684" y="1827213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838200"/>
            <a:ext cx="9751483" cy="609600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t>Career Development Is a Retention Strategy</a:t>
            </a: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3266E8D-5C49-ADA8-82BE-86BEE21EA8E0}"/>
              </a:ext>
            </a:extLst>
          </p:cNvPr>
          <p:cNvGraphicFramePr>
            <a:graphicFrameLocks noGrp="1"/>
          </p:cNvGraphicFramePr>
          <p:nvPr>
            <p:ph type="dgm" idx="1"/>
            <p:extLst>
              <p:ext uri="{D42A27DB-BD31-4B8C-83A1-F6EECF244321}">
                <p14:modId xmlns:p14="http://schemas.microsoft.com/office/powerpoint/2010/main" val="305224797"/>
              </p:ext>
            </p:extLst>
          </p:nvPr>
        </p:nvGraphicFramePr>
        <p:xfrm>
          <a:off x="1320800" y="1981200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4051" y="985839"/>
            <a:ext cx="9652000" cy="1444625"/>
          </a:xfrm>
        </p:spPr>
        <p:txBody>
          <a:bodyPr wrap="square" anchor="b">
            <a:normAutofit/>
          </a:bodyPr>
          <a:lstStyle/>
          <a:p>
            <a:r>
              <a:t>2. Coaching, Managing &amp; Mentoring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subTitle" idx="1"/>
          </p:nvPr>
        </p:nvSpPr>
        <p:spPr>
          <a:xfrm>
            <a:off x="1924051" y="2590800"/>
            <a:ext cx="9652000" cy="1752600"/>
          </a:xfrm>
        </p:spPr>
        <p:txBody>
          <a:bodyPr wrap="square">
            <a:normAutofit/>
          </a:bodyPr>
          <a:lstStyle/>
          <a:p>
            <a:r>
              <a:t>Good leaders know which conversation the employee actually needs.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684" y="301625"/>
            <a:ext cx="9751483" cy="1143000"/>
          </a:xfrm>
        </p:spPr>
        <p:txBody>
          <a:bodyPr wrap="square" anchor="b">
            <a:normAutofit/>
          </a:bodyPr>
          <a:lstStyle/>
          <a:p>
            <a:r>
              <a:rPr lang="en-US"/>
              <a:t>Managing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C9A4153B-F899-83C1-72C9-82F8D8CA59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6889258"/>
              </p:ext>
            </p:extLst>
          </p:nvPr>
        </p:nvGraphicFramePr>
        <p:xfrm>
          <a:off x="1826684" y="1827213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838200"/>
            <a:ext cx="9751483" cy="609600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t>Coaching</a:t>
            </a: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40904B2-E618-CA7D-21BA-3C194883C058}"/>
              </a:ext>
            </a:extLst>
          </p:cNvPr>
          <p:cNvGraphicFramePr>
            <a:graphicFrameLocks noGrp="1"/>
          </p:cNvGraphicFramePr>
          <p:nvPr>
            <p:ph type="dgm" idx="1"/>
            <p:extLst>
              <p:ext uri="{D42A27DB-BD31-4B8C-83A1-F6EECF244321}">
                <p14:modId xmlns:p14="http://schemas.microsoft.com/office/powerpoint/2010/main" val="1284959573"/>
              </p:ext>
            </p:extLst>
          </p:nvPr>
        </p:nvGraphicFramePr>
        <p:xfrm>
          <a:off x="1320800" y="1981200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684" y="301625"/>
            <a:ext cx="9751483" cy="1143000"/>
          </a:xfrm>
        </p:spPr>
        <p:txBody>
          <a:bodyPr wrap="square" anchor="b">
            <a:normAutofit/>
          </a:bodyPr>
          <a:lstStyle/>
          <a:p>
            <a:r>
              <a:t>Mentoring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94ED1C1-F321-F001-F34A-765625D1EB4F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967941196"/>
              </p:ext>
            </p:extLst>
          </p:nvPr>
        </p:nvGraphicFramePr>
        <p:xfrm>
          <a:off x="1826684" y="1827213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684" y="301625"/>
            <a:ext cx="9751483" cy="1143000"/>
          </a:xfrm>
        </p:spPr>
        <p:txBody>
          <a:bodyPr wrap="square" anchor="b">
            <a:normAutofit/>
          </a:bodyPr>
          <a:lstStyle/>
          <a:p>
            <a:r>
              <a:t>Which Conversation Does the Employee Need?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2D7BCA5-4303-2C0D-ADC9-0E37AA4F53FA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652685713"/>
              </p:ext>
            </p:extLst>
          </p:nvPr>
        </p:nvGraphicFramePr>
        <p:xfrm>
          <a:off x="1826684" y="1827213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4051" y="985839"/>
            <a:ext cx="9652000" cy="1444625"/>
          </a:xfrm>
        </p:spPr>
        <p:txBody>
          <a:bodyPr wrap="square" anchor="b">
            <a:normAutofit/>
          </a:bodyPr>
          <a:lstStyle/>
          <a:p>
            <a:r>
              <a:t>3. The Career Conversation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subTitle" idx="1"/>
          </p:nvPr>
        </p:nvSpPr>
        <p:spPr>
          <a:xfrm>
            <a:off x="1924051" y="2590800"/>
            <a:ext cx="9652000" cy="1752600"/>
          </a:xfrm>
        </p:spPr>
        <p:txBody>
          <a:bodyPr wrap="square">
            <a:normAutofit/>
          </a:bodyPr>
          <a:lstStyle/>
          <a:p>
            <a:r>
              <a:t>A good career conversation is structured enough to be useful—and flexible enough to feel real.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684" y="301625"/>
            <a:ext cx="9751483" cy="1143000"/>
          </a:xfrm>
        </p:spPr>
        <p:txBody>
          <a:bodyPr wrap="square" anchor="b">
            <a:normAutofit/>
          </a:bodyPr>
          <a:lstStyle/>
          <a:p>
            <a:r>
              <a:t>Start With Curiosity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E436EC4-7AAF-7483-E0A2-0310FA7420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1383735"/>
              </p:ext>
            </p:extLst>
          </p:nvPr>
        </p:nvGraphicFramePr>
        <p:xfrm>
          <a:off x="1826684" y="1827213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838200"/>
            <a:ext cx="9751483" cy="609600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t>Questions That Open the Conversation</a:t>
            </a: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A29D796-8CDD-F83D-0EAA-1A61B56D63B7}"/>
              </a:ext>
            </a:extLst>
          </p:cNvPr>
          <p:cNvGraphicFramePr>
            <a:graphicFrameLocks noGrp="1"/>
          </p:cNvGraphicFramePr>
          <p:nvPr>
            <p:ph type="dgm" idx="1"/>
            <p:extLst>
              <p:ext uri="{D42A27DB-BD31-4B8C-83A1-F6EECF244321}">
                <p14:modId xmlns:p14="http://schemas.microsoft.com/office/powerpoint/2010/main" val="2097286063"/>
              </p:ext>
            </p:extLst>
          </p:nvPr>
        </p:nvGraphicFramePr>
        <p:xfrm>
          <a:off x="1320800" y="1981200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838200"/>
            <a:ext cx="9751483" cy="609600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t>Ask About Strengths</a:t>
            </a: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61EA76F-9CDB-749C-FE2B-4BDEE792CEE0}"/>
              </a:ext>
            </a:extLst>
          </p:cNvPr>
          <p:cNvGraphicFramePr>
            <a:graphicFrameLocks noGrp="1"/>
          </p:cNvGraphicFramePr>
          <p:nvPr>
            <p:ph type="dgm" idx="1"/>
            <p:extLst>
              <p:ext uri="{D42A27DB-BD31-4B8C-83A1-F6EECF244321}">
                <p14:modId xmlns:p14="http://schemas.microsoft.com/office/powerpoint/2010/main" val="802304215"/>
              </p:ext>
            </p:extLst>
          </p:nvPr>
        </p:nvGraphicFramePr>
        <p:xfrm>
          <a:off x="1320800" y="1981200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838200"/>
            <a:ext cx="9751483" cy="609600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t>Add the Manager’s Perspective</a:t>
            </a: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8A7C76F-5650-4EB6-3736-F0250294A530}"/>
              </a:ext>
            </a:extLst>
          </p:cNvPr>
          <p:cNvGraphicFramePr>
            <a:graphicFrameLocks noGrp="1"/>
          </p:cNvGraphicFramePr>
          <p:nvPr>
            <p:ph type="dgm" idx="1"/>
            <p:extLst>
              <p:ext uri="{D42A27DB-BD31-4B8C-83A1-F6EECF244321}">
                <p14:modId xmlns:p14="http://schemas.microsoft.com/office/powerpoint/2010/main" val="1513951725"/>
              </p:ext>
            </p:extLst>
          </p:nvPr>
        </p:nvGraphicFramePr>
        <p:xfrm>
          <a:off x="1320800" y="1981200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684" y="301625"/>
            <a:ext cx="9751483" cy="1143000"/>
          </a:xfrm>
        </p:spPr>
        <p:txBody>
          <a:bodyPr wrap="square" anchor="b">
            <a:normAutofit/>
          </a:bodyPr>
          <a:lstStyle/>
          <a:p>
            <a:r>
              <a:t>Career Conversations Need Candor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27AC94E-215D-9146-407E-180609D07D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7208592"/>
              </p:ext>
            </p:extLst>
          </p:nvPr>
        </p:nvGraphicFramePr>
        <p:xfrm>
          <a:off x="1826684" y="1827213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684" y="301625"/>
            <a:ext cx="9751483" cy="1143000"/>
          </a:xfrm>
        </p:spPr>
        <p:txBody>
          <a:bodyPr wrap="square" anchor="b">
            <a:normAutofit/>
          </a:bodyPr>
          <a:lstStyle/>
          <a:p>
            <a:r>
              <a:t>A Better Way to Say “You’re Not Ready Yet”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A6B6CC4-6A2A-951F-6735-3F640AFD7C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8007579"/>
              </p:ext>
            </p:extLst>
          </p:nvPr>
        </p:nvGraphicFramePr>
        <p:xfrm>
          <a:off x="1826684" y="1827213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838200"/>
            <a:ext cx="9751483" cy="609600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t>Do Not Make Promises You Cannot Keep</a:t>
            </a: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8D95F9F-AB3F-9655-8CF0-6801237781D6}"/>
              </a:ext>
            </a:extLst>
          </p:cNvPr>
          <p:cNvGraphicFramePr>
            <a:graphicFrameLocks noGrp="1"/>
          </p:cNvGraphicFramePr>
          <p:nvPr>
            <p:ph type="dgm" idx="1"/>
            <p:extLst>
              <p:ext uri="{D42A27DB-BD31-4B8C-83A1-F6EECF244321}">
                <p14:modId xmlns:p14="http://schemas.microsoft.com/office/powerpoint/2010/main" val="1723647597"/>
              </p:ext>
            </p:extLst>
          </p:nvPr>
        </p:nvGraphicFramePr>
        <p:xfrm>
          <a:off x="1320800" y="1981200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684" y="301625"/>
            <a:ext cx="9751483" cy="1143000"/>
          </a:xfrm>
        </p:spPr>
        <p:txBody>
          <a:bodyPr wrap="square" anchor="b">
            <a:normAutofit/>
          </a:bodyPr>
          <a:lstStyle/>
          <a:p>
            <a:r>
              <a:t>The GROW Conversation Framework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F026089-519F-6619-51F5-EF27C8EB38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731315"/>
              </p:ext>
            </p:extLst>
          </p:nvPr>
        </p:nvGraphicFramePr>
        <p:xfrm>
          <a:off x="1826684" y="1827213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684" y="301625"/>
            <a:ext cx="9751483" cy="1143000"/>
          </a:xfrm>
        </p:spPr>
        <p:txBody>
          <a:bodyPr wrap="square" anchor="b">
            <a:normAutofit/>
          </a:bodyPr>
          <a:lstStyle/>
          <a:p>
            <a:r>
              <a:t>Example: Using GROW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A52FCC2-48B3-5BC7-49DD-5513BECC3D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514755"/>
              </p:ext>
            </p:extLst>
          </p:nvPr>
        </p:nvGraphicFramePr>
        <p:xfrm>
          <a:off x="1826684" y="1827213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4051" y="985839"/>
            <a:ext cx="9652000" cy="1444625"/>
          </a:xfrm>
        </p:spPr>
        <p:txBody>
          <a:bodyPr wrap="square" anchor="b">
            <a:normAutofit/>
          </a:bodyPr>
          <a:lstStyle/>
          <a:p>
            <a:r>
              <a:t>4. Identifying Growth Opportunities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subTitle" idx="1"/>
          </p:nvPr>
        </p:nvSpPr>
        <p:spPr>
          <a:xfrm>
            <a:off x="1924051" y="2590800"/>
            <a:ext cx="9652000" cy="1752600"/>
          </a:xfrm>
        </p:spPr>
        <p:txBody>
          <a:bodyPr wrap="square">
            <a:normAutofit/>
          </a:bodyPr>
          <a:lstStyle/>
          <a:p>
            <a:r>
              <a:t>Development is most powerful when it happens through real work.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684" y="301625"/>
            <a:ext cx="9751483" cy="1143000"/>
          </a:xfrm>
        </p:spPr>
        <p:txBody>
          <a:bodyPr wrap="square" anchor="b">
            <a:normAutofit/>
          </a:bodyPr>
          <a:lstStyle/>
          <a:p>
            <a:r>
              <a:t>Development Is More Than Training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4085CF2-7611-2FA9-19D4-9A096C14AAE2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4141961780"/>
              </p:ext>
            </p:extLst>
          </p:nvPr>
        </p:nvGraphicFramePr>
        <p:xfrm>
          <a:off x="1826684" y="1827213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684" y="301625"/>
            <a:ext cx="9751483" cy="1143000"/>
          </a:xfrm>
        </p:spPr>
        <p:txBody>
          <a:bodyPr wrap="square" anchor="b">
            <a:normAutofit/>
          </a:bodyPr>
          <a:lstStyle/>
          <a:p>
            <a:r>
              <a:t>Growth Opportunities Can Include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E367752-7BDB-C048-676C-D3D67AFA8E6D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113649703"/>
              </p:ext>
            </p:extLst>
          </p:nvPr>
        </p:nvGraphicFramePr>
        <p:xfrm>
          <a:off x="1826684" y="1827213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838200"/>
            <a:ext cx="9751483" cy="609600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t>Stretch Without Overloading</a:t>
            </a: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AAFE224-4F30-8DAE-150E-6BEBE9C992B4}"/>
              </a:ext>
            </a:extLst>
          </p:cNvPr>
          <p:cNvGraphicFramePr>
            <a:graphicFrameLocks noGrp="1"/>
          </p:cNvGraphicFramePr>
          <p:nvPr>
            <p:ph type="dgm" idx="1"/>
            <p:extLst>
              <p:ext uri="{D42A27DB-BD31-4B8C-83A1-F6EECF244321}">
                <p14:modId xmlns:p14="http://schemas.microsoft.com/office/powerpoint/2010/main" val="2146314702"/>
              </p:ext>
            </p:extLst>
          </p:nvPr>
        </p:nvGraphicFramePr>
        <p:xfrm>
          <a:off x="1320800" y="1981200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684" y="301625"/>
            <a:ext cx="9751483" cy="1143000"/>
          </a:xfrm>
        </p:spPr>
        <p:txBody>
          <a:bodyPr wrap="square" anchor="b">
            <a:normAutofit/>
          </a:bodyPr>
          <a:lstStyle/>
          <a:p>
            <a:r>
              <a:t>Cross-Training as Development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03CA6D9-70CB-8564-6530-38FF9365AB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0010619"/>
              </p:ext>
            </p:extLst>
          </p:nvPr>
        </p:nvGraphicFramePr>
        <p:xfrm>
          <a:off x="1826684" y="1827213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684" y="301625"/>
            <a:ext cx="9751483" cy="1143000"/>
          </a:xfrm>
        </p:spPr>
        <p:txBody>
          <a:bodyPr wrap="square" anchor="b">
            <a:normAutofit/>
          </a:bodyPr>
          <a:lstStyle/>
          <a:p>
            <a:r>
              <a:t>Use Projects to Test Readiness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6490F81-621D-2F4D-291C-62117479EA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8677390"/>
              </p:ext>
            </p:extLst>
          </p:nvPr>
        </p:nvGraphicFramePr>
        <p:xfrm>
          <a:off x="1826684" y="1827213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838200"/>
            <a:ext cx="9751483" cy="609600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t>Skill Gaps: Make Them Specific</a:t>
            </a: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7C4D105-0B95-6B43-3011-571C8B1D7C07}"/>
              </a:ext>
            </a:extLst>
          </p:cNvPr>
          <p:cNvGraphicFramePr>
            <a:graphicFrameLocks noGrp="1"/>
          </p:cNvGraphicFramePr>
          <p:nvPr>
            <p:ph type="dgm" idx="1"/>
            <p:extLst>
              <p:ext uri="{D42A27DB-BD31-4B8C-83A1-F6EECF244321}">
                <p14:modId xmlns:p14="http://schemas.microsoft.com/office/powerpoint/2010/main" val="382298371"/>
              </p:ext>
            </p:extLst>
          </p:nvPr>
        </p:nvGraphicFramePr>
        <p:xfrm>
          <a:off x="1320800" y="1981200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rand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684" y="301625"/>
            <a:ext cx="9751483" cy="1143000"/>
          </a:xfrm>
        </p:spPr>
        <p:txBody>
          <a:bodyPr wrap="square" anchor="b">
            <a:normAutofit/>
          </a:bodyPr>
          <a:lstStyle/>
          <a:p>
            <a:r>
              <a:t>Build a Simple Development Plan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5DDF43F-B29B-6D8F-CF97-3052198773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0924683"/>
              </p:ext>
            </p:extLst>
          </p:nvPr>
        </p:nvGraphicFramePr>
        <p:xfrm>
          <a:off x="1826684" y="1827213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4051" y="985839"/>
            <a:ext cx="9652000" cy="1444625"/>
          </a:xfrm>
        </p:spPr>
        <p:txBody>
          <a:bodyPr wrap="square" anchor="b">
            <a:normAutofit/>
          </a:bodyPr>
          <a:lstStyle/>
          <a:p>
            <a:r>
              <a:t>5. Aligning Career Growth With Organizational Goals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subTitle" idx="1"/>
          </p:nvPr>
        </p:nvSpPr>
        <p:spPr>
          <a:xfrm>
            <a:off x="1924051" y="2590800"/>
            <a:ext cx="9652000" cy="1752600"/>
          </a:xfrm>
        </p:spPr>
        <p:txBody>
          <a:bodyPr wrap="square">
            <a:normAutofit/>
          </a:bodyPr>
          <a:lstStyle/>
          <a:p>
            <a:r>
              <a:t>Development works best when employee growth and business needs overlap.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838200"/>
            <a:ext cx="9751483" cy="609600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t>The Best Development Is Mutually Valuable</a:t>
            </a: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D698E7B-B8EA-27F6-4BED-F51726034F42}"/>
              </a:ext>
            </a:extLst>
          </p:cNvPr>
          <p:cNvGraphicFramePr>
            <a:graphicFrameLocks noGrp="1"/>
          </p:cNvGraphicFramePr>
          <p:nvPr>
            <p:ph type="dgm" idx="1"/>
            <p:extLst>
              <p:ext uri="{D42A27DB-BD31-4B8C-83A1-F6EECF244321}">
                <p14:modId xmlns:p14="http://schemas.microsoft.com/office/powerpoint/2010/main" val="2773659180"/>
              </p:ext>
            </p:extLst>
          </p:nvPr>
        </p:nvGraphicFramePr>
        <p:xfrm>
          <a:off x="1320800" y="1981200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rand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6426" y="281086"/>
            <a:ext cx="9715973" cy="1206500"/>
          </a:xfrm>
        </p:spPr>
        <p:txBody>
          <a:bodyPr wrap="square" anchor="b">
            <a:normAutofit/>
          </a:bodyPr>
          <a:lstStyle/>
          <a:p>
            <a:r>
              <a:rPr sz="3600" dirty="0"/>
              <a:t>Connect Development to Real Business Needs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C4CA5E4-C800-6BA4-8D35-CFDC06E141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7779549"/>
              </p:ext>
            </p:extLst>
          </p:nvPr>
        </p:nvGraphicFramePr>
        <p:xfrm>
          <a:off x="4766733" y="1689100"/>
          <a:ext cx="6815667" cy="4437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684" y="301625"/>
            <a:ext cx="9751483" cy="1143000"/>
          </a:xfrm>
        </p:spPr>
        <p:txBody>
          <a:bodyPr wrap="square" anchor="b">
            <a:normAutofit/>
          </a:bodyPr>
          <a:lstStyle/>
          <a:p>
            <a:r>
              <a:t>Career Paths Are Not Always Ladders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BE2B0C2-AFBA-ED07-6714-78B68C74290C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505564612"/>
              </p:ext>
            </p:extLst>
          </p:nvPr>
        </p:nvGraphicFramePr>
        <p:xfrm>
          <a:off x="1826684" y="1827213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684" y="301625"/>
            <a:ext cx="9751483" cy="1143000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t>Do Not Promote the Best Technician Into the Wrong Job</a:t>
            </a: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9856E76-2687-2CA3-9E83-322211FF9E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0518738"/>
              </p:ext>
            </p:extLst>
          </p:nvPr>
        </p:nvGraphicFramePr>
        <p:xfrm>
          <a:off x="1826684" y="1827213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838200"/>
            <a:ext cx="9751483" cy="609600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t>Succession Planning Starts With Conversations</a:t>
            </a: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3D423F3-DFFF-AD3C-6590-57BDABCD5B9F}"/>
              </a:ext>
            </a:extLst>
          </p:cNvPr>
          <p:cNvGraphicFramePr>
            <a:graphicFrameLocks noGrp="1"/>
          </p:cNvGraphicFramePr>
          <p:nvPr>
            <p:ph type="dgm" idx="1"/>
            <p:extLst>
              <p:ext uri="{D42A27DB-BD31-4B8C-83A1-F6EECF244321}">
                <p14:modId xmlns:p14="http://schemas.microsoft.com/office/powerpoint/2010/main" val="873368502"/>
              </p:ext>
            </p:extLst>
          </p:nvPr>
        </p:nvGraphicFramePr>
        <p:xfrm>
          <a:off x="1320800" y="1981200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rand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684" y="301625"/>
            <a:ext cx="9751483" cy="1143000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t>Manager Responsibility vs. Employee Responsibility</a:t>
            </a: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A501210-6618-08D8-ABB3-8141582B8EC8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621275183"/>
              </p:ext>
            </p:extLst>
          </p:nvPr>
        </p:nvGraphicFramePr>
        <p:xfrm>
          <a:off x="1826684" y="1827213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4051" y="985839"/>
            <a:ext cx="9652000" cy="1444625"/>
          </a:xfrm>
        </p:spPr>
        <p:txBody>
          <a:bodyPr wrap="square" anchor="b">
            <a:normAutofit/>
          </a:bodyPr>
          <a:lstStyle/>
          <a:p>
            <a:r>
              <a:t>6. Retention Through Development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subTitle" idx="1"/>
          </p:nvPr>
        </p:nvSpPr>
        <p:spPr>
          <a:xfrm>
            <a:off x="1924051" y="2590800"/>
            <a:ext cx="9652000" cy="1752600"/>
          </a:xfrm>
        </p:spPr>
        <p:txBody>
          <a:bodyPr wrap="square">
            <a:normAutofit/>
          </a:bodyPr>
          <a:lstStyle/>
          <a:p>
            <a:r>
              <a:t>Employees are more likely to stay when they can see a future—not just hear that one exists.</a:t>
            </a: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838200"/>
            <a:ext cx="9751483" cy="609600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t>Stay Conversations</a:t>
            </a: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70B71DC-1AA9-52E3-B09A-1891B17778F3}"/>
              </a:ext>
            </a:extLst>
          </p:cNvPr>
          <p:cNvGraphicFramePr>
            <a:graphicFrameLocks noGrp="1"/>
          </p:cNvGraphicFramePr>
          <p:nvPr>
            <p:ph type="dgm" idx="1"/>
            <p:extLst>
              <p:ext uri="{D42A27DB-BD31-4B8C-83A1-F6EECF244321}">
                <p14:modId xmlns:p14="http://schemas.microsoft.com/office/powerpoint/2010/main" val="159277718"/>
              </p:ext>
            </p:extLst>
          </p:nvPr>
        </p:nvGraphicFramePr>
        <p:xfrm>
          <a:off x="1320800" y="1981200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random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838200"/>
            <a:ext cx="9751483" cy="609600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t>Recognition + Development</a:t>
            </a: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39E6570-CF90-F904-3A9E-F290EA9D116E}"/>
              </a:ext>
            </a:extLst>
          </p:cNvPr>
          <p:cNvGraphicFramePr>
            <a:graphicFrameLocks noGrp="1"/>
          </p:cNvGraphicFramePr>
          <p:nvPr>
            <p:ph type="dgm" idx="1"/>
            <p:extLst>
              <p:ext uri="{D42A27DB-BD31-4B8C-83A1-F6EECF244321}">
                <p14:modId xmlns:p14="http://schemas.microsoft.com/office/powerpoint/2010/main" val="1297139848"/>
              </p:ext>
            </p:extLst>
          </p:nvPr>
        </p:nvGraphicFramePr>
        <p:xfrm>
          <a:off x="1320800" y="1981200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rand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6684" y="301625"/>
            <a:ext cx="9751483" cy="1143000"/>
          </a:xfrm>
        </p:spPr>
        <p:txBody>
          <a:bodyPr wrap="square" anchor="b">
            <a:normAutofit/>
          </a:bodyPr>
          <a:lstStyle/>
          <a:p>
            <a:r>
              <a:t>What Managers Commonly Get Wrong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2D83843-56DA-88DB-3744-0960E9A53D9B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967958673"/>
              </p:ext>
            </p:extLst>
          </p:nvPr>
        </p:nvGraphicFramePr>
        <p:xfrm>
          <a:off x="1826684" y="1827213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838200"/>
            <a:ext cx="9751483" cy="609600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t>Follow-Up Makes the Conversation Real</a:t>
            </a: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D7D4F5A-9E77-9B6C-060B-54BDCC498B8A}"/>
              </a:ext>
            </a:extLst>
          </p:cNvPr>
          <p:cNvGraphicFramePr>
            <a:graphicFrameLocks noGrp="1"/>
          </p:cNvGraphicFramePr>
          <p:nvPr>
            <p:ph type="dgm" idx="1"/>
            <p:extLst>
              <p:ext uri="{D42A27DB-BD31-4B8C-83A1-F6EECF244321}">
                <p14:modId xmlns:p14="http://schemas.microsoft.com/office/powerpoint/2010/main" val="4283429288"/>
              </p:ext>
            </p:extLst>
          </p:nvPr>
        </p:nvGraphicFramePr>
        <p:xfrm>
          <a:off x="1320800" y="1981200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random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838200"/>
            <a:ext cx="9751483" cy="609600"/>
          </a:xfrm>
        </p:spPr>
        <p:txBody>
          <a:bodyPr wrap="square" anchor="b">
            <a:normAutofit/>
          </a:bodyPr>
          <a:lstStyle/>
          <a:p>
            <a:pPr>
              <a:lnSpc>
                <a:spcPct val="90000"/>
              </a:lnSpc>
            </a:pPr>
            <a:r>
              <a:t>A 15-Minute Career Check-In</a:t>
            </a:r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9356EDC-37F5-D942-F986-2168D4A4804A}"/>
              </a:ext>
            </a:extLst>
          </p:cNvPr>
          <p:cNvGraphicFramePr>
            <a:graphicFrameLocks noGrp="1"/>
          </p:cNvGraphicFramePr>
          <p:nvPr>
            <p:ph type="dgm" idx="1"/>
            <p:extLst>
              <p:ext uri="{D42A27DB-BD31-4B8C-83A1-F6EECF244321}">
                <p14:modId xmlns:p14="http://schemas.microsoft.com/office/powerpoint/2010/main" val="3266137980"/>
              </p:ext>
            </p:extLst>
          </p:nvPr>
        </p:nvGraphicFramePr>
        <p:xfrm>
          <a:off x="1320800" y="1981200"/>
          <a:ext cx="9751483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SESCO ppt Theme">
  <a:themeElements>
    <a:clrScheme name="Eclipse 12">
      <a:dk1>
        <a:srgbClr val="000000"/>
      </a:dk1>
      <a:lt1>
        <a:srgbClr val="FFFFFF"/>
      </a:lt1>
      <a:dk2>
        <a:srgbClr val="800000"/>
      </a:dk2>
      <a:lt2>
        <a:srgbClr val="454545"/>
      </a:lt2>
      <a:accent1>
        <a:srgbClr val="777777"/>
      </a:accent1>
      <a:accent2>
        <a:srgbClr val="969696"/>
      </a:accent2>
      <a:accent3>
        <a:srgbClr val="FFFFFF"/>
      </a:accent3>
      <a:accent4>
        <a:srgbClr val="000000"/>
      </a:accent4>
      <a:accent5>
        <a:srgbClr val="BDBDBD"/>
      </a:accent5>
      <a:accent6>
        <a:srgbClr val="878787"/>
      </a:accent6>
      <a:hlink>
        <a:srgbClr val="800000"/>
      </a:hlink>
      <a:folHlink>
        <a:srgbClr val="B2B2B2"/>
      </a:folHlink>
    </a:clrScheme>
    <a:fontScheme name="Eclips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1">
        <a:dk1>
          <a:srgbClr val="000000"/>
        </a:dk1>
        <a:lt1>
          <a:srgbClr val="FFFFFF"/>
        </a:lt1>
        <a:dk2>
          <a:srgbClr val="800000"/>
        </a:dk2>
        <a:lt2>
          <a:srgbClr val="5F5F5F"/>
        </a:lt2>
        <a:accent1>
          <a:srgbClr val="777777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BDBDBD"/>
        </a:accent5>
        <a:accent6>
          <a:srgbClr val="878787"/>
        </a:accent6>
        <a:hlink>
          <a:srgbClr val="8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12">
        <a:dk1>
          <a:srgbClr val="000000"/>
        </a:dk1>
        <a:lt1>
          <a:srgbClr val="FFFFFF"/>
        </a:lt1>
        <a:dk2>
          <a:srgbClr val="800000"/>
        </a:dk2>
        <a:lt2>
          <a:srgbClr val="454545"/>
        </a:lt2>
        <a:accent1>
          <a:srgbClr val="777777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BDBDBD"/>
        </a:accent5>
        <a:accent6>
          <a:srgbClr val="878787"/>
        </a:accent6>
        <a:hlink>
          <a:srgbClr val="80000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ESCO ppt Theme" id="{39B77D48-7DD1-43DB-88C1-3573D3813B31}" vid="{8A5A2A90-71AF-41F2-A4DF-5409F42F8BF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SESCO ppt Theme</Template>
  <TotalTime>148</TotalTime>
  <Words>2037</Words>
  <Application>Microsoft Office PowerPoint</Application>
  <PresentationFormat>Widescreen</PresentationFormat>
  <Paragraphs>234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Times New Roman</vt:lpstr>
      <vt:lpstr>Wingdings</vt:lpstr>
      <vt:lpstr>SESCO ppt Theme</vt:lpstr>
      <vt:lpstr>Coaching &amp; Career Development Conversations</vt:lpstr>
      <vt:lpstr>Session Purpose</vt:lpstr>
      <vt:lpstr>Learning Objectives</vt:lpstr>
      <vt:lpstr>1. Why Career Conversations Matter</vt:lpstr>
      <vt:lpstr>Career Development Is Not an Annual Event</vt:lpstr>
      <vt:lpstr>What Employees Are Really Asking</vt:lpstr>
      <vt:lpstr>What Happens When We Never Have the Conversation</vt:lpstr>
      <vt:lpstr>Career Development Is a Retention Strategy</vt:lpstr>
      <vt:lpstr>2. Coaching, Managing &amp; Mentoring</vt:lpstr>
      <vt:lpstr>Managing</vt:lpstr>
      <vt:lpstr>Coaching</vt:lpstr>
      <vt:lpstr>Mentoring</vt:lpstr>
      <vt:lpstr>Which Conversation Does the Employee Need?</vt:lpstr>
      <vt:lpstr>3. The Career Conversation</vt:lpstr>
      <vt:lpstr>Start With Curiosity</vt:lpstr>
      <vt:lpstr>Questions That Open the Conversation</vt:lpstr>
      <vt:lpstr>Ask About Strengths</vt:lpstr>
      <vt:lpstr>Add the Manager’s Perspective</vt:lpstr>
      <vt:lpstr>Career Conversations Need Candor</vt:lpstr>
      <vt:lpstr>A Better Way to Say “You’re Not Ready Yet”</vt:lpstr>
      <vt:lpstr>Do Not Make Promises You Cannot Keep</vt:lpstr>
      <vt:lpstr>The GROW Conversation Framework</vt:lpstr>
      <vt:lpstr>Example: Using GROW</vt:lpstr>
      <vt:lpstr>4. Identifying Growth Opportunities</vt:lpstr>
      <vt:lpstr>Development Is More Than Training</vt:lpstr>
      <vt:lpstr>Growth Opportunities Can Include</vt:lpstr>
      <vt:lpstr>Stretch Without Overloading</vt:lpstr>
      <vt:lpstr>Cross-Training as Development</vt:lpstr>
      <vt:lpstr>Use Projects to Test Readiness</vt:lpstr>
      <vt:lpstr>Skill Gaps: Make Them Specific</vt:lpstr>
      <vt:lpstr>Build a Simple Development Plan</vt:lpstr>
      <vt:lpstr>5. Aligning Career Growth With Organizational Goals</vt:lpstr>
      <vt:lpstr>The Best Development Is Mutually Valuable</vt:lpstr>
      <vt:lpstr>Connect Development to Real Business Needs</vt:lpstr>
      <vt:lpstr>Career Paths Are Not Always Ladders</vt:lpstr>
      <vt:lpstr>Do Not Promote the Best Technician Into the Wrong Job</vt:lpstr>
      <vt:lpstr>Succession Planning Starts With Conversations</vt:lpstr>
      <vt:lpstr>Manager Responsibility vs. Employee Responsibility</vt:lpstr>
      <vt:lpstr>6. Retention Through Development</vt:lpstr>
      <vt:lpstr>Stay Conversations</vt:lpstr>
      <vt:lpstr>Recognition + Development</vt:lpstr>
      <vt:lpstr>What Managers Commonly Get Wrong</vt:lpstr>
      <vt:lpstr>Follow-Up Makes the Conversation Real</vt:lpstr>
      <vt:lpstr>A 15-Minute Career Check-In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Coaching &amp; Career Development Conversations</dc:title>
  <dc:subject>50-minute leadership training on career-focused coaching, development, engagement, and retention</dc:subject>
  <dc:creator>HR Consultant</dc:creator>
  <cp:keywords>coaching, career development, retention, engagement, performance, leadership</cp:keywords>
  <dc:description>generated using python-pptx</dc:description>
  <cp:lastModifiedBy>Jamie Hasty</cp:lastModifiedBy>
  <cp:revision>3</cp:revision>
  <dcterms:created xsi:type="dcterms:W3CDTF">2013-01-27T09:14:16Z</dcterms:created>
  <dcterms:modified xsi:type="dcterms:W3CDTF">2026-10-13T18:06:42Z</dcterms:modified>
  <cp:category/>
</cp:coreProperties>
</file>